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5_2713483.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6"/>
  </p:notesMasterIdLst>
  <p:sldIdLst>
    <p:sldId id="261" r:id="rId5"/>
  </p:sldIdLst>
  <p:sldSz cx="31089600" cy="43891200"/>
  <p:notesSz cx="6792913"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CC9D4B-F611-83F5-5867-30C111D59C03}" name="Richard  Hemming" initials="RH" userId="S::richard.hemming@qbtech.com::2c726904-22c8-4661-a744-01ad8c79f4b0" providerId="AD"/>
  <p188:author id="{E3B37C8A-8C17-5B28-2369-B5D7874EEABC}" name="Ragini Sanyal" initials="" userId="S::ragini.sanyal@qbtech.com::c1f96b54-d1d1-400a-bd16-c330c33f67c4" providerId="AD"/>
  <p188:author id="{918F3A9C-D6BA-4F4B-8ED1-48471673D5BE}" name="Simon Larsson" initials="SL" userId="S::simon.larsson@qbtech.com::e8b871f6-c118-41af-a582-dd4352d944cc" providerId="AD"/>
  <p188:author id="{81D99FAC-D511-B252-C76B-411EB1B08277}" name="Urban Gustafsson" initials="UG" userId="S::urban.gustafsson@qbtech.com::98a5be48-e661-4504-9225-6286639b7b4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4FFF8"/>
    <a:srgbClr val="F4FFF7"/>
    <a:srgbClr val="D0E9DA"/>
    <a:srgbClr val="CFE9DA"/>
    <a:srgbClr val="7FBF7F"/>
    <a:srgbClr val="008762"/>
    <a:srgbClr val="00A3E0"/>
    <a:srgbClr val="008763"/>
    <a:srgbClr val="F8F8F9"/>
    <a:srgbClr val="45B3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889D22-2E43-39D2-C5B8-903BFE645A21}" v="1" dt="2026-01-12T14:24:07.843"/>
    <p1510:client id="{D224923B-95D7-4F15-8E8A-0905992F762B}" v="1" dt="2026-01-12T15:22:32.9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254"/>
    <p:restoredTop sz="94653"/>
  </p:normalViewPr>
  <p:slideViewPr>
    <p:cSldViewPr snapToGrid="0">
      <p:cViewPr>
        <p:scale>
          <a:sx n="50" d="100"/>
          <a:sy n="50" d="100"/>
        </p:scale>
        <p:origin x="1128" y="-6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omments/modernComment_105_2713483.xml><?xml version="1.0" encoding="utf-8"?>
<p188:cmLst xmlns:a="http://schemas.openxmlformats.org/drawingml/2006/main" xmlns:r="http://schemas.openxmlformats.org/officeDocument/2006/relationships" xmlns:p188="http://schemas.microsoft.com/office/powerpoint/2018/8/main">
  <p188:cm id="{FBAD9F5B-DAAD-43C8-A956-B06B16E355CA}" authorId="{918F3A9C-D6BA-4F4B-8ED1-48471673D5BE}" status="resolved" created="2025-12-19T08:58:48.815" startDate="2025-12-19T08:58:48.815" dueDate="2025-12-19T08:58:48.815" assignedTo="{E3B37C8A-8C17-5B28-2369-B5D7874EEABC}" complete="100000" title="…was found in change of TSS versus change in GAD-7, change in dependency of alcohol or change in nicotine use.&quot; @Ragini Sanyal I would say that there was &quot;No significant correlation&quot;. There seems so be correlation, we just don't have enough …">
    <ac:txMkLst xmlns:ac="http://schemas.microsoft.com/office/drawing/2013/main/command">
      <pc:docMk xmlns:pc="http://schemas.microsoft.com/office/powerpoint/2013/main/command"/>
      <pc:sldMk xmlns:pc="http://schemas.microsoft.com/office/powerpoint/2013/main/command" cId="40973443" sldId="261"/>
      <ac:graphicFrameMk id="16" creationId="{724EEE5B-6F81-798A-16E5-C5C2385DF805}"/>
      <ac:tblMk/>
      <ac:tcMk rowId="3316280271" colId="826045460"/>
      <ac:txMk cp="968" len="137">
        <ac:context len="1106" hash="305350748"/>
      </ac:txMk>
    </ac:txMkLst>
    <p188:pos x="27843586" y="12200021"/>
    <p188:txBody>
      <a:bodyPr/>
      <a:lstStyle/>
      <a:p>
        <a:r>
          <a:rPr lang="en-US"/>
          <a:t>"No correlation was found in change of TSS versus change in GAD-7, change in dependency of alcohol or change in nicotine use."
[@Ragini Sanyal] I would say that there was "No significant correlation". There seems so be correlation, we just don't have enough samples to show significance.  ​</a:t>
        </a:r>
      </a:p>
    </p188:txBody>
    <p188:extLst>
      <p:ext xmlns:p="http://schemas.openxmlformats.org/presentationml/2006/main" uri="{5BB2D875-25FF-4072-B9AC-8F64D62656EB}">
        <p228:taskDetails xmlns:p228="http://schemas.microsoft.com/office/powerpoint/2022/08/main">
          <p228:history>
            <p228:event time="2025-12-19T08:58:48.815" id="{417A3915-87CD-4149-B942-4C4A708FCEE6}">
              <p228:atrbtn authorId="{918F3A9C-D6BA-4F4B-8ED1-48471673D5BE}"/>
              <p228:anchr>
                <p228:comment id="{FBAD9F5B-DAAD-43C8-A956-B06B16E355CA}"/>
              </p228:anchr>
              <p228:add/>
            </p228:event>
            <p228:event time="2025-12-19T08:58:48.815" id="{4D203AA3-080D-4A2E-BF59-C7AB02A7596F}">
              <p228:atrbtn authorId="{918F3A9C-D6BA-4F4B-8ED1-48471673D5BE}"/>
              <p228:anchr>
                <p228:comment id="{FBAD9F5B-DAAD-43C8-A956-B06B16E355CA}"/>
              </p228:anchr>
              <p228:asgn authorId="{E3B37C8A-8C17-5B28-2369-B5D7874EEABC}"/>
            </p228:event>
            <p228:event time="2025-12-19T08:58:48.815" id="{CC41CC3C-0489-4148-B417-ABB35D0BD464}">
              <p228:atrbtn authorId="{918F3A9C-D6BA-4F4B-8ED1-48471673D5BE}"/>
              <p228:anchr>
                <p228:comment id="{FBAD9F5B-DAAD-43C8-A956-B06B16E355CA}"/>
              </p228:anchr>
              <p228:title val="…was found in change of TSS versus change in GAD-7, change in dependency of alcohol or change in nicotine use.&quot; @Ragini Sanyal I would say that there was &quot;No significant correlation&quot;. There seems so be correlation, we just don't have enough …"/>
            </p228:event>
            <p228:event time="2025-12-19T08:58:48.815" id="{F5D945A3-1AB9-4F1A-985C-DDF5CD399EE0}">
              <p228:atrbtn authorId="{918F3A9C-D6BA-4F4B-8ED1-48471673D5BE}"/>
              <p228:anchr>
                <p228:comment id="{FBAD9F5B-DAAD-43C8-A956-B06B16E355CA}"/>
              </p228:anchr>
              <p228:date stDt="2025-12-19T08:58:48.815" endDt="2025-12-19T08:58:48.815"/>
            </p228:event>
            <p228:event time="2025-12-19T15:04:19.874" id="{6E354F90-4DC3-4AEE-9157-E53262667FBF}">
              <p228:atrbtn authorId="{E3B37C8A-8C17-5B28-2369-B5D7874EEABC}"/>
              <p228:anchr>
                <p228:comment id="{00000000-0000-0000-0000-000000000000}"/>
              </p228:anchr>
              <p228:pcntCmplt val="100000"/>
            </p228:event>
          </p228:history>
        </p228:taskDetails>
      </p:ext>
      <p:ext xmlns:p="http://schemas.openxmlformats.org/presentationml/2006/main" uri="{57CB4572-C831-44C2-8A1C-0ADB6CCDFE69}">
        <p223:reactions xmlns:p223="http://schemas.microsoft.com/office/powerpoint/2022/03/main">
          <p223:rxn type="👍">
            <p223:instance time="2025-12-19T15:04:17.296" authorId="{E3B37C8A-8C17-5B28-2369-B5D7874EEABC}"/>
          </p223:rxn>
        </p223:reactions>
      </p:ext>
    </p188:extLst>
  </p188:cm>
  <p188:cm id="{F46E4615-01D0-45C3-BCE0-0BAF0A6D9577}" authorId="{01CC9D4B-F611-83F5-5867-30C111D59C03}" created="2026-01-09T19:43:18.831" startDate="2026-01-09T19:43:18.831" dueDate="2026-01-09T19:43:18.831" assignedTo="{E3B37C8A-8C17-5B28-2369-B5D7874EEABC}" title="Can we get this poster added to LC0010 Marketing Claims doc/Sharepoint folder, please? Thx @Ragini Sanyal @Urban Gustafsson">
    <pc:sldMkLst xmlns:pc="http://schemas.microsoft.com/office/powerpoint/2013/main/command">
      <pc:docMk/>
      <pc:sldMk cId="40973443" sldId="261"/>
    </pc:sldMkLst>
    <p188:replyLst>
      <p188:reply id="{DE378B67-DD5B-4D17-BF34-4A6CD8C83BCC}" authorId="{E3B37C8A-8C17-5B28-2369-B5D7874EEABC}" created="2026-01-12T14:24:07.843">
        <p188:txBody>
          <a:bodyPr/>
          <a:lstStyle/>
          <a:p>
            <a:r>
              <a:rPr lang="en-US"/>
              <a:t>I've shared the final version as a pdf.  PPT on sharepoint keeps changing some of the formatting, since it's a large size file. Feel free to share that internally. Externally embargoed till after Sat, Jan 17th.</a:t>
            </a:r>
          </a:p>
        </p188:txBody>
      </p188:reply>
      <p188:reply id="{49E2A329-F96A-4503-9E78-06632906F3F2}" authorId="{01CC9D4B-F611-83F5-5867-30C111D59C03}" created="2026-01-12T15:22:32.946">
        <p188:txBody>
          <a:bodyPr/>
          <a:lstStyle/>
          <a:p>
            <a:r>
              <a:rPr lang="en-US"/>
              <a:t>Fab. Thanks @Ragini</a:t>
            </a:r>
          </a:p>
        </p188:txBody>
      </p188:reply>
    </p188:replyLst>
    <p188:txBody>
      <a:bodyPr/>
      <a:lstStyle/>
      <a:p>
        <a:r>
          <a:rPr lang="en-GB"/>
          <a:t>Can we get this poster added to LC0010 Marketing Claims doc/Sharepoint folder, please? Thx
[@Ragini Sanyal] [@Urban Gustafsson] </a:t>
        </a:r>
      </a:p>
    </p188:txBody>
    <p188:extLst>
      <p:ext xmlns:p="http://schemas.openxmlformats.org/presentationml/2006/main" uri="{5BB2D875-25FF-4072-B9AC-8F64D62656EB}">
        <p228:taskDetails xmlns:p228="http://schemas.microsoft.com/office/powerpoint/2022/08/main">
          <p228:history>
            <p228:event time="2026-01-09T19:43:18.831" id="{4E19C612-C45D-4BB2-B888-34C398D2D83B}">
              <p228:atrbtn authorId="{01CC9D4B-F611-83F5-5867-30C111D59C03}"/>
              <p228:anchr>
                <p228:comment id="{F46E4615-01D0-45C3-BCE0-0BAF0A6D9577}"/>
              </p228:anchr>
              <p228:add/>
            </p228:event>
            <p228:event time="2026-01-09T19:43:18.831" id="{F4768FFD-B8D1-45FC-9A40-B5A44DB106C4}">
              <p228:atrbtn authorId="{01CC9D4B-F611-83F5-5867-30C111D59C03}"/>
              <p228:anchr>
                <p228:comment id="{F46E4615-01D0-45C3-BCE0-0BAF0A6D9577}"/>
              </p228:anchr>
              <p228:asgn authorId="{E3B37C8A-8C17-5B28-2369-B5D7874EEABC}"/>
            </p228:event>
            <p228:event time="2026-01-09T19:43:18.831" id="{CB825AF4-AC95-45DE-A405-08DC1074AB12}">
              <p228:atrbtn authorId="{01CC9D4B-F611-83F5-5867-30C111D59C03}"/>
              <p228:anchr>
                <p228:comment id="{F46E4615-01D0-45C3-BCE0-0BAF0A6D9577}"/>
              </p228:anchr>
              <p228:title val="Can we get this poster added to LC0010 Marketing Claims doc/Sharepoint folder, please? Thx @Ragini Sanyal @Urban Gustafsson"/>
            </p228:event>
            <p228:event time="2026-01-09T19:43:18.831" id="{810458D2-A3A2-4690-BC5E-CC5B92FD29E8}">
              <p228:atrbtn authorId="{01CC9D4B-F611-83F5-5867-30C111D59C03}"/>
              <p228:anchr>
                <p228:comment id="{F46E4615-01D0-45C3-BCE0-0BAF0A6D9577}"/>
              </p228:anchr>
              <p228:date stDt="2026-01-09T19:43:18.831" endDt="2026-01-09T19:43:18.831"/>
            </p228:event>
          </p228:history>
        </p228:taskDetail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3595" cy="497976"/>
          </a:xfrm>
          <a:prstGeom prst="rect">
            <a:avLst/>
          </a:prstGeom>
        </p:spPr>
        <p:txBody>
          <a:bodyPr vert="horz" lIns="91989" tIns="45994" rIns="91989" bIns="45994" rtlCol="0"/>
          <a:lstStyle>
            <a:lvl1pPr algn="l">
              <a:defRPr sz="1200"/>
            </a:lvl1pPr>
          </a:lstStyle>
          <a:p>
            <a:endParaRPr lang="en-US"/>
          </a:p>
        </p:txBody>
      </p:sp>
      <p:sp>
        <p:nvSpPr>
          <p:cNvPr id="3" name="Date Placeholder 2"/>
          <p:cNvSpPr>
            <a:spLocks noGrp="1"/>
          </p:cNvSpPr>
          <p:nvPr>
            <p:ph type="dt" idx="1"/>
          </p:nvPr>
        </p:nvSpPr>
        <p:spPr>
          <a:xfrm>
            <a:off x="3847746" y="1"/>
            <a:ext cx="2943595" cy="497976"/>
          </a:xfrm>
          <a:prstGeom prst="rect">
            <a:avLst/>
          </a:prstGeom>
        </p:spPr>
        <p:txBody>
          <a:bodyPr vert="horz" lIns="91989" tIns="45994" rIns="91989" bIns="45994" rtlCol="0"/>
          <a:lstStyle>
            <a:lvl1pPr algn="r">
              <a:defRPr sz="1200"/>
            </a:lvl1pPr>
          </a:lstStyle>
          <a:p>
            <a:fld id="{330FF015-9568-448E-B399-17F3C049FD98}" type="datetimeFigureOut">
              <a:t>1/28/2026</a:t>
            </a:fld>
            <a:endParaRPr lang="en-US"/>
          </a:p>
        </p:txBody>
      </p:sp>
      <p:sp>
        <p:nvSpPr>
          <p:cNvPr id="4" name="Slide Image Placeholder 3"/>
          <p:cNvSpPr>
            <a:spLocks noGrp="1" noRot="1" noChangeAspect="1"/>
          </p:cNvSpPr>
          <p:nvPr>
            <p:ph type="sldImg" idx="2"/>
          </p:nvPr>
        </p:nvSpPr>
        <p:spPr>
          <a:xfrm>
            <a:off x="2211388" y="1241425"/>
            <a:ext cx="2370137" cy="3348038"/>
          </a:xfrm>
          <a:prstGeom prst="rect">
            <a:avLst/>
          </a:prstGeom>
          <a:noFill/>
          <a:ln w="12700">
            <a:solidFill>
              <a:prstClr val="black"/>
            </a:solidFill>
          </a:ln>
        </p:spPr>
        <p:txBody>
          <a:bodyPr vert="horz" lIns="91989" tIns="45994" rIns="91989" bIns="45994" rtlCol="0" anchor="ctr"/>
          <a:lstStyle/>
          <a:p>
            <a:endParaRPr lang="en-US"/>
          </a:p>
        </p:txBody>
      </p:sp>
      <p:sp>
        <p:nvSpPr>
          <p:cNvPr id="5" name="Notes Placeholder 4"/>
          <p:cNvSpPr>
            <a:spLocks noGrp="1"/>
          </p:cNvSpPr>
          <p:nvPr>
            <p:ph type="body" sz="quarter" idx="3"/>
          </p:nvPr>
        </p:nvSpPr>
        <p:spPr>
          <a:xfrm>
            <a:off x="679292" y="4776431"/>
            <a:ext cx="5434330" cy="3907988"/>
          </a:xfrm>
          <a:prstGeom prst="rect">
            <a:avLst/>
          </a:prstGeom>
        </p:spPr>
        <p:txBody>
          <a:bodyPr vert="horz" lIns="91989" tIns="45994" rIns="91989" bIns="4599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7076"/>
            <a:ext cx="2943595" cy="497975"/>
          </a:xfrm>
          <a:prstGeom prst="rect">
            <a:avLst/>
          </a:prstGeom>
        </p:spPr>
        <p:txBody>
          <a:bodyPr vert="horz" lIns="91989" tIns="45994" rIns="91989" bIns="45994" rtlCol="0" anchor="b"/>
          <a:lstStyle>
            <a:lvl1pPr algn="l">
              <a:defRPr sz="1200"/>
            </a:lvl1pPr>
          </a:lstStyle>
          <a:p>
            <a:endParaRPr lang="en-US"/>
          </a:p>
        </p:txBody>
      </p:sp>
      <p:sp>
        <p:nvSpPr>
          <p:cNvPr id="7" name="Slide Number Placeholder 6"/>
          <p:cNvSpPr>
            <a:spLocks noGrp="1"/>
          </p:cNvSpPr>
          <p:nvPr>
            <p:ph type="sldNum" sz="quarter" idx="5"/>
          </p:nvPr>
        </p:nvSpPr>
        <p:spPr>
          <a:xfrm>
            <a:off x="3847746" y="9427076"/>
            <a:ext cx="2943595" cy="497975"/>
          </a:xfrm>
          <a:prstGeom prst="rect">
            <a:avLst/>
          </a:prstGeom>
        </p:spPr>
        <p:txBody>
          <a:bodyPr vert="horz" lIns="91989" tIns="45994" rIns="91989" bIns="45994" rtlCol="0" anchor="b"/>
          <a:lstStyle>
            <a:lvl1pPr algn="r">
              <a:defRPr sz="1200"/>
            </a:lvl1pPr>
          </a:lstStyle>
          <a:p>
            <a:fld id="{004ED4CC-E4FD-4F95-9AED-2BA4E2E2B605}" type="slidenum">
              <a:t>‹#›</a:t>
            </a:fld>
            <a:endParaRPr lang="en-US"/>
          </a:p>
        </p:txBody>
      </p:sp>
    </p:spTree>
    <p:extLst>
      <p:ext uri="{BB962C8B-B14F-4D97-AF65-F5344CB8AC3E}">
        <p14:creationId xmlns:p14="http://schemas.microsoft.com/office/powerpoint/2010/main" val="175883265"/>
      </p:ext>
    </p:extLst>
  </p:cSld>
  <p:clrMap bg1="lt1" tx1="dk1" bg2="lt2" tx2="dk2" accent1="accent1" accent2="accent2" accent3="accent3" accent4="accent4" accent5="accent5" accent6="accent6" hlink="hlink" folHlink="folHlink"/>
  <p:notesStyle>
    <a:lvl1pPr marL="0" algn="l" defTabSz="1001250" rtl="0" eaLnBrk="1" latinLnBrk="0" hangingPunct="1">
      <a:defRPr sz="1314" kern="1200">
        <a:solidFill>
          <a:schemeClr val="tx1"/>
        </a:solidFill>
        <a:latin typeface="+mn-lt"/>
        <a:ea typeface="+mn-ea"/>
        <a:cs typeface="+mn-cs"/>
      </a:defRPr>
    </a:lvl1pPr>
    <a:lvl2pPr marL="500625" algn="l" defTabSz="1001250" rtl="0" eaLnBrk="1" latinLnBrk="0" hangingPunct="1">
      <a:defRPr sz="1314" kern="1200">
        <a:solidFill>
          <a:schemeClr val="tx1"/>
        </a:solidFill>
        <a:latin typeface="+mn-lt"/>
        <a:ea typeface="+mn-ea"/>
        <a:cs typeface="+mn-cs"/>
      </a:defRPr>
    </a:lvl2pPr>
    <a:lvl3pPr marL="1001250" algn="l" defTabSz="1001250" rtl="0" eaLnBrk="1" latinLnBrk="0" hangingPunct="1">
      <a:defRPr sz="1314" kern="1200">
        <a:solidFill>
          <a:schemeClr val="tx1"/>
        </a:solidFill>
        <a:latin typeface="+mn-lt"/>
        <a:ea typeface="+mn-ea"/>
        <a:cs typeface="+mn-cs"/>
      </a:defRPr>
    </a:lvl3pPr>
    <a:lvl4pPr marL="1501877" algn="l" defTabSz="1001250" rtl="0" eaLnBrk="1" latinLnBrk="0" hangingPunct="1">
      <a:defRPr sz="1314" kern="1200">
        <a:solidFill>
          <a:schemeClr val="tx1"/>
        </a:solidFill>
        <a:latin typeface="+mn-lt"/>
        <a:ea typeface="+mn-ea"/>
        <a:cs typeface="+mn-cs"/>
      </a:defRPr>
    </a:lvl4pPr>
    <a:lvl5pPr marL="2002504" algn="l" defTabSz="1001250" rtl="0" eaLnBrk="1" latinLnBrk="0" hangingPunct="1">
      <a:defRPr sz="1314" kern="1200">
        <a:solidFill>
          <a:schemeClr val="tx1"/>
        </a:solidFill>
        <a:latin typeface="+mn-lt"/>
        <a:ea typeface="+mn-ea"/>
        <a:cs typeface="+mn-cs"/>
      </a:defRPr>
    </a:lvl5pPr>
    <a:lvl6pPr marL="2503129" algn="l" defTabSz="1001250" rtl="0" eaLnBrk="1" latinLnBrk="0" hangingPunct="1">
      <a:defRPr sz="1314" kern="1200">
        <a:solidFill>
          <a:schemeClr val="tx1"/>
        </a:solidFill>
        <a:latin typeface="+mn-lt"/>
        <a:ea typeface="+mn-ea"/>
        <a:cs typeface="+mn-cs"/>
      </a:defRPr>
    </a:lvl6pPr>
    <a:lvl7pPr marL="3003754" algn="l" defTabSz="1001250" rtl="0" eaLnBrk="1" latinLnBrk="0" hangingPunct="1">
      <a:defRPr sz="1314" kern="1200">
        <a:solidFill>
          <a:schemeClr val="tx1"/>
        </a:solidFill>
        <a:latin typeface="+mn-lt"/>
        <a:ea typeface="+mn-ea"/>
        <a:cs typeface="+mn-cs"/>
      </a:defRPr>
    </a:lvl7pPr>
    <a:lvl8pPr marL="3504381" algn="l" defTabSz="1001250" rtl="0" eaLnBrk="1" latinLnBrk="0" hangingPunct="1">
      <a:defRPr sz="1314" kern="1200">
        <a:solidFill>
          <a:schemeClr val="tx1"/>
        </a:solidFill>
        <a:latin typeface="+mn-lt"/>
        <a:ea typeface="+mn-ea"/>
        <a:cs typeface="+mn-cs"/>
      </a:defRPr>
    </a:lvl8pPr>
    <a:lvl9pPr marL="4005006" algn="l" defTabSz="1001250" rtl="0" eaLnBrk="1" latinLnBrk="0" hangingPunct="1">
      <a:defRPr sz="131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F555B-A72E-4065-2882-FC8C08EF5553}"/>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42A2A71D-CA46-9A95-53FD-9E0FD8D3EA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096370">
              <a:defRPr sz="2400">
                <a:solidFill>
                  <a:schemeClr val="tx1"/>
                </a:solidFill>
                <a:latin typeface="Times New Roman" panose="02020603050405020304" pitchFamily="18" charset="0"/>
              </a:defRPr>
            </a:lvl1pPr>
            <a:lvl2pPr marL="747408" indent="-287465" defTabSz="4096370">
              <a:defRPr sz="2400">
                <a:solidFill>
                  <a:schemeClr val="tx1"/>
                </a:solidFill>
                <a:latin typeface="Times New Roman" panose="02020603050405020304" pitchFamily="18" charset="0"/>
              </a:defRPr>
            </a:lvl2pPr>
            <a:lvl3pPr marL="1149858" indent="-229972" defTabSz="4096370">
              <a:defRPr sz="2400">
                <a:solidFill>
                  <a:schemeClr val="tx1"/>
                </a:solidFill>
                <a:latin typeface="Times New Roman" panose="02020603050405020304" pitchFamily="18" charset="0"/>
              </a:defRPr>
            </a:lvl3pPr>
            <a:lvl4pPr marL="1609801" indent="-229972" defTabSz="4096370">
              <a:defRPr sz="2400">
                <a:solidFill>
                  <a:schemeClr val="tx1"/>
                </a:solidFill>
                <a:latin typeface="Times New Roman" panose="02020603050405020304" pitchFamily="18" charset="0"/>
              </a:defRPr>
            </a:lvl4pPr>
            <a:lvl5pPr marL="2069744" indent="-229972" defTabSz="4096370">
              <a:defRPr sz="2400">
                <a:solidFill>
                  <a:schemeClr val="tx1"/>
                </a:solidFill>
                <a:latin typeface="Times New Roman" panose="02020603050405020304" pitchFamily="18" charset="0"/>
              </a:defRPr>
            </a:lvl5pPr>
            <a:lvl6pPr marL="2529688" indent="-229972" defTabSz="4096370" eaLnBrk="0" fontAlgn="base" hangingPunct="0">
              <a:spcBef>
                <a:spcPct val="0"/>
              </a:spcBef>
              <a:spcAft>
                <a:spcPct val="0"/>
              </a:spcAft>
              <a:defRPr sz="2400">
                <a:solidFill>
                  <a:schemeClr val="tx1"/>
                </a:solidFill>
                <a:latin typeface="Times New Roman" panose="02020603050405020304" pitchFamily="18" charset="0"/>
              </a:defRPr>
            </a:lvl6pPr>
            <a:lvl7pPr marL="2989631" indent="-229972" defTabSz="4096370" eaLnBrk="0" fontAlgn="base" hangingPunct="0">
              <a:spcBef>
                <a:spcPct val="0"/>
              </a:spcBef>
              <a:spcAft>
                <a:spcPct val="0"/>
              </a:spcAft>
              <a:defRPr sz="2400">
                <a:solidFill>
                  <a:schemeClr val="tx1"/>
                </a:solidFill>
                <a:latin typeface="Times New Roman" panose="02020603050405020304" pitchFamily="18" charset="0"/>
              </a:defRPr>
            </a:lvl7pPr>
            <a:lvl8pPr marL="3449574" indent="-229972" defTabSz="4096370" eaLnBrk="0" fontAlgn="base" hangingPunct="0">
              <a:spcBef>
                <a:spcPct val="0"/>
              </a:spcBef>
              <a:spcAft>
                <a:spcPct val="0"/>
              </a:spcAft>
              <a:defRPr sz="2400">
                <a:solidFill>
                  <a:schemeClr val="tx1"/>
                </a:solidFill>
                <a:latin typeface="Times New Roman" panose="02020603050405020304" pitchFamily="18" charset="0"/>
              </a:defRPr>
            </a:lvl8pPr>
            <a:lvl9pPr marL="3909517" indent="-229972" defTabSz="4096370" eaLnBrk="0" fontAlgn="base" hangingPunct="0">
              <a:spcBef>
                <a:spcPct val="0"/>
              </a:spcBef>
              <a:spcAft>
                <a:spcPct val="0"/>
              </a:spcAft>
              <a:defRPr sz="2400">
                <a:solidFill>
                  <a:schemeClr val="tx1"/>
                </a:solidFill>
                <a:latin typeface="Times New Roman" panose="02020603050405020304" pitchFamily="18" charset="0"/>
              </a:defRPr>
            </a:lvl9pPr>
          </a:lstStyle>
          <a:p>
            <a:fld id="{731058C9-900C-DF4B-8F3C-B7EAC9DA7609}" type="slidenum">
              <a:rPr lang="en-US" altLang="en-US" sz="5300"/>
              <a:pPr/>
              <a:t>1</a:t>
            </a:fld>
            <a:endParaRPr lang="en-US" altLang="en-US" sz="5300"/>
          </a:p>
        </p:txBody>
      </p:sp>
      <p:sp>
        <p:nvSpPr>
          <p:cNvPr id="4099" name="Rectangle 2">
            <a:extLst>
              <a:ext uri="{FF2B5EF4-FFF2-40B4-BE49-F238E27FC236}">
                <a16:creationId xmlns:a16="http://schemas.microsoft.com/office/drawing/2014/main" id="{5BFED54F-F1A8-D463-EDDB-0B68A7A67404}"/>
              </a:ext>
            </a:extLst>
          </p:cNvPr>
          <p:cNvSpPr>
            <a:spLocks noGrp="1" noRot="1" noChangeAspect="1" noChangeArrowheads="1" noTextEdit="1"/>
          </p:cNvSpPr>
          <p:nvPr>
            <p:ph type="sldImg"/>
          </p:nvPr>
        </p:nvSpPr>
        <p:spPr>
          <a:xfrm>
            <a:off x="10075863" y="3292475"/>
            <a:ext cx="11642725" cy="16436975"/>
          </a:xfrm>
          <a:ln/>
        </p:spPr>
      </p:sp>
      <p:sp>
        <p:nvSpPr>
          <p:cNvPr id="4100" name="Rectangle 3">
            <a:extLst>
              <a:ext uri="{FF2B5EF4-FFF2-40B4-BE49-F238E27FC236}">
                <a16:creationId xmlns:a16="http://schemas.microsoft.com/office/drawing/2014/main" id="{F4D65E48-EE28-08EE-3ACD-6F90F24780F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27002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31720" y="7183124"/>
            <a:ext cx="26426160" cy="15280640"/>
          </a:xfrm>
        </p:spPr>
        <p:txBody>
          <a:bodyPr anchor="b"/>
          <a:lstStyle>
            <a:lvl1pPr algn="ctr">
              <a:defRPr sz="20267"/>
            </a:lvl1pPr>
          </a:lstStyle>
          <a:p>
            <a:r>
              <a:rPr lang="en-US"/>
              <a:t>Click to edit Master title style</a:t>
            </a:r>
          </a:p>
        </p:txBody>
      </p:sp>
      <p:sp>
        <p:nvSpPr>
          <p:cNvPr id="3" name="Subtitle 2"/>
          <p:cNvSpPr>
            <a:spLocks noGrp="1"/>
          </p:cNvSpPr>
          <p:nvPr>
            <p:ph type="subTitle" idx="1"/>
          </p:nvPr>
        </p:nvSpPr>
        <p:spPr>
          <a:xfrm>
            <a:off x="3886200" y="23053044"/>
            <a:ext cx="23317200" cy="10596876"/>
          </a:xfrm>
        </p:spPr>
        <p:txBody>
          <a:bodyPr/>
          <a:lstStyle>
            <a:lvl1pPr marL="0" indent="0" algn="ctr">
              <a:buNone/>
              <a:defRPr sz="8107"/>
            </a:lvl1pPr>
            <a:lvl2pPr marL="1544339" indent="0" algn="ctr">
              <a:buNone/>
              <a:defRPr sz="6756"/>
            </a:lvl2pPr>
            <a:lvl3pPr marL="3088679" indent="0" algn="ctr">
              <a:buNone/>
              <a:defRPr sz="6080"/>
            </a:lvl3pPr>
            <a:lvl4pPr marL="4633018" indent="0" algn="ctr">
              <a:buNone/>
              <a:defRPr sz="5405"/>
            </a:lvl4pPr>
            <a:lvl5pPr marL="6177357" indent="0" algn="ctr">
              <a:buNone/>
              <a:defRPr sz="5405"/>
            </a:lvl5pPr>
            <a:lvl6pPr marL="7721697" indent="0" algn="ctr">
              <a:buNone/>
              <a:defRPr sz="5405"/>
            </a:lvl6pPr>
            <a:lvl7pPr marL="9266036" indent="0" algn="ctr">
              <a:buNone/>
              <a:defRPr sz="5405"/>
            </a:lvl7pPr>
            <a:lvl8pPr marL="10810375" indent="0" algn="ctr">
              <a:buNone/>
              <a:defRPr sz="5405"/>
            </a:lvl8pPr>
            <a:lvl9pPr marL="12354714" indent="0" algn="ctr">
              <a:buNone/>
              <a:defRPr sz="5405"/>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19333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94908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248497" y="2336800"/>
            <a:ext cx="6703695" cy="3719576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37412" y="2336800"/>
            <a:ext cx="19722465" cy="371957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26556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14515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21219" y="10942334"/>
            <a:ext cx="26814780" cy="18257516"/>
          </a:xfrm>
        </p:spPr>
        <p:txBody>
          <a:bodyPr anchor="b"/>
          <a:lstStyle>
            <a:lvl1pPr>
              <a:defRPr sz="20267"/>
            </a:lvl1pPr>
          </a:lstStyle>
          <a:p>
            <a:r>
              <a:rPr lang="en-US"/>
              <a:t>Click to edit Master title style</a:t>
            </a:r>
          </a:p>
        </p:txBody>
      </p:sp>
      <p:sp>
        <p:nvSpPr>
          <p:cNvPr id="3" name="Text Placeholder 2"/>
          <p:cNvSpPr>
            <a:spLocks noGrp="1"/>
          </p:cNvSpPr>
          <p:nvPr>
            <p:ph type="body" idx="1"/>
          </p:nvPr>
        </p:nvSpPr>
        <p:spPr>
          <a:xfrm>
            <a:off x="2121219" y="29372574"/>
            <a:ext cx="26814780" cy="9601196"/>
          </a:xfrm>
        </p:spPr>
        <p:txBody>
          <a:bodyPr/>
          <a:lstStyle>
            <a:lvl1pPr marL="0" indent="0">
              <a:buNone/>
              <a:defRPr sz="8107">
                <a:solidFill>
                  <a:schemeClr val="tx1">
                    <a:tint val="82000"/>
                  </a:schemeClr>
                </a:solidFill>
              </a:defRPr>
            </a:lvl1pPr>
            <a:lvl2pPr marL="1544339" indent="0">
              <a:buNone/>
              <a:defRPr sz="6756">
                <a:solidFill>
                  <a:schemeClr val="tx1">
                    <a:tint val="82000"/>
                  </a:schemeClr>
                </a:solidFill>
              </a:defRPr>
            </a:lvl2pPr>
            <a:lvl3pPr marL="3088679" indent="0">
              <a:buNone/>
              <a:defRPr sz="6080">
                <a:solidFill>
                  <a:schemeClr val="tx1">
                    <a:tint val="82000"/>
                  </a:schemeClr>
                </a:solidFill>
              </a:defRPr>
            </a:lvl3pPr>
            <a:lvl4pPr marL="4633018" indent="0">
              <a:buNone/>
              <a:defRPr sz="5405">
                <a:solidFill>
                  <a:schemeClr val="tx1">
                    <a:tint val="82000"/>
                  </a:schemeClr>
                </a:solidFill>
              </a:defRPr>
            </a:lvl4pPr>
            <a:lvl5pPr marL="6177357" indent="0">
              <a:buNone/>
              <a:defRPr sz="5405">
                <a:solidFill>
                  <a:schemeClr val="tx1">
                    <a:tint val="82000"/>
                  </a:schemeClr>
                </a:solidFill>
              </a:defRPr>
            </a:lvl5pPr>
            <a:lvl6pPr marL="7721697" indent="0">
              <a:buNone/>
              <a:defRPr sz="5405">
                <a:solidFill>
                  <a:schemeClr val="tx1">
                    <a:tint val="82000"/>
                  </a:schemeClr>
                </a:solidFill>
              </a:defRPr>
            </a:lvl6pPr>
            <a:lvl7pPr marL="9266036" indent="0">
              <a:buNone/>
              <a:defRPr sz="5405">
                <a:solidFill>
                  <a:schemeClr val="tx1">
                    <a:tint val="82000"/>
                  </a:schemeClr>
                </a:solidFill>
              </a:defRPr>
            </a:lvl7pPr>
            <a:lvl8pPr marL="10810375" indent="0">
              <a:buNone/>
              <a:defRPr sz="5405">
                <a:solidFill>
                  <a:schemeClr val="tx1">
                    <a:tint val="82000"/>
                  </a:schemeClr>
                </a:solidFill>
              </a:defRPr>
            </a:lvl8pPr>
            <a:lvl9pPr marL="12354714" indent="0">
              <a:buNone/>
              <a:defRPr sz="5405">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7328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37410" y="11684000"/>
            <a:ext cx="13213080" cy="278485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739110" y="11684000"/>
            <a:ext cx="13213080" cy="278485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03587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41460" y="2336810"/>
            <a:ext cx="26814780" cy="8483604"/>
          </a:xfrm>
        </p:spPr>
        <p:txBody>
          <a:bodyPr/>
          <a:lstStyle/>
          <a:p>
            <a:r>
              <a:rPr lang="en-US"/>
              <a:t>Click to edit Master title style</a:t>
            </a:r>
          </a:p>
        </p:txBody>
      </p:sp>
      <p:sp>
        <p:nvSpPr>
          <p:cNvPr id="3" name="Text Placeholder 2"/>
          <p:cNvSpPr>
            <a:spLocks noGrp="1"/>
          </p:cNvSpPr>
          <p:nvPr>
            <p:ph type="body" idx="1"/>
          </p:nvPr>
        </p:nvSpPr>
        <p:spPr>
          <a:xfrm>
            <a:off x="2141463" y="10759444"/>
            <a:ext cx="13152356" cy="5273036"/>
          </a:xfrm>
        </p:spPr>
        <p:txBody>
          <a:bodyPr anchor="b"/>
          <a:lstStyle>
            <a:lvl1pPr marL="0" indent="0">
              <a:buNone/>
              <a:defRPr sz="8107" b="1"/>
            </a:lvl1pPr>
            <a:lvl2pPr marL="1544339" indent="0">
              <a:buNone/>
              <a:defRPr sz="6756" b="1"/>
            </a:lvl2pPr>
            <a:lvl3pPr marL="3088679" indent="0">
              <a:buNone/>
              <a:defRPr sz="6080" b="1"/>
            </a:lvl3pPr>
            <a:lvl4pPr marL="4633018" indent="0">
              <a:buNone/>
              <a:defRPr sz="5405" b="1"/>
            </a:lvl4pPr>
            <a:lvl5pPr marL="6177357" indent="0">
              <a:buNone/>
              <a:defRPr sz="5405" b="1"/>
            </a:lvl5pPr>
            <a:lvl6pPr marL="7721697" indent="0">
              <a:buNone/>
              <a:defRPr sz="5405" b="1"/>
            </a:lvl6pPr>
            <a:lvl7pPr marL="9266036" indent="0">
              <a:buNone/>
              <a:defRPr sz="5405" b="1"/>
            </a:lvl7pPr>
            <a:lvl8pPr marL="10810375" indent="0">
              <a:buNone/>
              <a:defRPr sz="5405" b="1"/>
            </a:lvl8pPr>
            <a:lvl9pPr marL="12354714" indent="0">
              <a:buNone/>
              <a:defRPr sz="5405" b="1"/>
            </a:lvl9pPr>
          </a:lstStyle>
          <a:p>
            <a:pPr lvl="0"/>
            <a:r>
              <a:rPr lang="en-US"/>
              <a:t>Click to edit Master text styles</a:t>
            </a:r>
          </a:p>
        </p:txBody>
      </p:sp>
      <p:sp>
        <p:nvSpPr>
          <p:cNvPr id="4" name="Content Placeholder 3"/>
          <p:cNvSpPr>
            <a:spLocks noGrp="1"/>
          </p:cNvSpPr>
          <p:nvPr>
            <p:ph sz="half" idx="2"/>
          </p:nvPr>
        </p:nvSpPr>
        <p:spPr>
          <a:xfrm>
            <a:off x="2141463" y="16032480"/>
            <a:ext cx="13152356" cy="235813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739112" y="10759444"/>
            <a:ext cx="13217130" cy="5273036"/>
          </a:xfrm>
        </p:spPr>
        <p:txBody>
          <a:bodyPr anchor="b"/>
          <a:lstStyle>
            <a:lvl1pPr marL="0" indent="0">
              <a:buNone/>
              <a:defRPr sz="8107" b="1"/>
            </a:lvl1pPr>
            <a:lvl2pPr marL="1544339" indent="0">
              <a:buNone/>
              <a:defRPr sz="6756" b="1"/>
            </a:lvl2pPr>
            <a:lvl3pPr marL="3088679" indent="0">
              <a:buNone/>
              <a:defRPr sz="6080" b="1"/>
            </a:lvl3pPr>
            <a:lvl4pPr marL="4633018" indent="0">
              <a:buNone/>
              <a:defRPr sz="5405" b="1"/>
            </a:lvl4pPr>
            <a:lvl5pPr marL="6177357" indent="0">
              <a:buNone/>
              <a:defRPr sz="5405" b="1"/>
            </a:lvl5pPr>
            <a:lvl6pPr marL="7721697" indent="0">
              <a:buNone/>
              <a:defRPr sz="5405" b="1"/>
            </a:lvl6pPr>
            <a:lvl7pPr marL="9266036" indent="0">
              <a:buNone/>
              <a:defRPr sz="5405" b="1"/>
            </a:lvl7pPr>
            <a:lvl8pPr marL="10810375" indent="0">
              <a:buNone/>
              <a:defRPr sz="5405" b="1"/>
            </a:lvl8pPr>
            <a:lvl9pPr marL="12354714" indent="0">
              <a:buNone/>
              <a:defRPr sz="5405" b="1"/>
            </a:lvl9pPr>
          </a:lstStyle>
          <a:p>
            <a:pPr lvl="0"/>
            <a:r>
              <a:rPr lang="en-US"/>
              <a:t>Click to edit Master text styles</a:t>
            </a:r>
          </a:p>
        </p:txBody>
      </p:sp>
      <p:sp>
        <p:nvSpPr>
          <p:cNvPr id="6" name="Content Placeholder 5"/>
          <p:cNvSpPr>
            <a:spLocks noGrp="1"/>
          </p:cNvSpPr>
          <p:nvPr>
            <p:ph sz="quarter" idx="4"/>
          </p:nvPr>
        </p:nvSpPr>
        <p:spPr>
          <a:xfrm>
            <a:off x="15739112" y="16032480"/>
            <a:ext cx="13217130" cy="235813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80456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60308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541664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41460" y="2926080"/>
            <a:ext cx="10027205" cy="10241280"/>
          </a:xfrm>
        </p:spPr>
        <p:txBody>
          <a:bodyPr anchor="b"/>
          <a:lstStyle>
            <a:lvl1pPr>
              <a:defRPr sz="10809"/>
            </a:lvl1pPr>
          </a:lstStyle>
          <a:p>
            <a:r>
              <a:rPr lang="en-US"/>
              <a:t>Click to edit Master title style</a:t>
            </a:r>
          </a:p>
        </p:txBody>
      </p:sp>
      <p:sp>
        <p:nvSpPr>
          <p:cNvPr id="3" name="Content Placeholder 2"/>
          <p:cNvSpPr>
            <a:spLocks noGrp="1"/>
          </p:cNvSpPr>
          <p:nvPr>
            <p:ph idx="1"/>
          </p:nvPr>
        </p:nvSpPr>
        <p:spPr>
          <a:xfrm>
            <a:off x="13217130" y="6319530"/>
            <a:ext cx="15739110" cy="31191200"/>
          </a:xfrm>
        </p:spPr>
        <p:txBody>
          <a:bodyPr/>
          <a:lstStyle>
            <a:lvl1pPr>
              <a:defRPr sz="10809"/>
            </a:lvl1pPr>
            <a:lvl2pPr>
              <a:defRPr sz="9458"/>
            </a:lvl2pPr>
            <a:lvl3pPr>
              <a:defRPr sz="8107"/>
            </a:lvl3pPr>
            <a:lvl4pPr>
              <a:defRPr sz="6756"/>
            </a:lvl4pPr>
            <a:lvl5pPr>
              <a:defRPr sz="6756"/>
            </a:lvl5pPr>
            <a:lvl6pPr>
              <a:defRPr sz="6756"/>
            </a:lvl6pPr>
            <a:lvl7pPr>
              <a:defRPr sz="6756"/>
            </a:lvl7pPr>
            <a:lvl8pPr>
              <a:defRPr sz="6756"/>
            </a:lvl8pPr>
            <a:lvl9pPr>
              <a:defRPr sz="67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41460" y="13167360"/>
            <a:ext cx="10027205" cy="24394164"/>
          </a:xfrm>
        </p:spPr>
        <p:txBody>
          <a:bodyPr/>
          <a:lstStyle>
            <a:lvl1pPr marL="0" indent="0">
              <a:buNone/>
              <a:defRPr sz="5405"/>
            </a:lvl1pPr>
            <a:lvl2pPr marL="1544339" indent="0">
              <a:buNone/>
              <a:defRPr sz="4729"/>
            </a:lvl2pPr>
            <a:lvl3pPr marL="3088679" indent="0">
              <a:buNone/>
              <a:defRPr sz="4053"/>
            </a:lvl3pPr>
            <a:lvl4pPr marL="4633018" indent="0">
              <a:buNone/>
              <a:defRPr sz="3378"/>
            </a:lvl4pPr>
            <a:lvl5pPr marL="6177357" indent="0">
              <a:buNone/>
              <a:defRPr sz="3378"/>
            </a:lvl5pPr>
            <a:lvl6pPr marL="7721697" indent="0">
              <a:buNone/>
              <a:defRPr sz="3378"/>
            </a:lvl6pPr>
            <a:lvl7pPr marL="9266036" indent="0">
              <a:buNone/>
              <a:defRPr sz="3378"/>
            </a:lvl7pPr>
            <a:lvl8pPr marL="10810375" indent="0">
              <a:buNone/>
              <a:defRPr sz="3378"/>
            </a:lvl8pPr>
            <a:lvl9pPr marL="12354714" indent="0">
              <a:buNone/>
              <a:defRPr sz="3378"/>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83582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41460" y="2926080"/>
            <a:ext cx="10027205" cy="10241280"/>
          </a:xfrm>
        </p:spPr>
        <p:txBody>
          <a:bodyPr anchor="b"/>
          <a:lstStyle>
            <a:lvl1pPr>
              <a:defRPr sz="10809"/>
            </a:lvl1pPr>
          </a:lstStyle>
          <a:p>
            <a:r>
              <a:rPr lang="en-US"/>
              <a:t>Click to edit Master title style</a:t>
            </a:r>
          </a:p>
        </p:txBody>
      </p:sp>
      <p:sp>
        <p:nvSpPr>
          <p:cNvPr id="3" name="Picture Placeholder 2"/>
          <p:cNvSpPr>
            <a:spLocks noGrp="1" noChangeAspect="1"/>
          </p:cNvSpPr>
          <p:nvPr>
            <p:ph type="pic" idx="1"/>
          </p:nvPr>
        </p:nvSpPr>
        <p:spPr>
          <a:xfrm>
            <a:off x="13217130" y="6319530"/>
            <a:ext cx="15739110" cy="31191200"/>
          </a:xfrm>
        </p:spPr>
        <p:txBody>
          <a:bodyPr anchor="t"/>
          <a:lstStyle>
            <a:lvl1pPr marL="0" indent="0">
              <a:buNone/>
              <a:defRPr sz="10809"/>
            </a:lvl1pPr>
            <a:lvl2pPr marL="1544339" indent="0">
              <a:buNone/>
              <a:defRPr sz="9458"/>
            </a:lvl2pPr>
            <a:lvl3pPr marL="3088679" indent="0">
              <a:buNone/>
              <a:defRPr sz="8107"/>
            </a:lvl3pPr>
            <a:lvl4pPr marL="4633018" indent="0">
              <a:buNone/>
              <a:defRPr sz="6756"/>
            </a:lvl4pPr>
            <a:lvl5pPr marL="6177357" indent="0">
              <a:buNone/>
              <a:defRPr sz="6756"/>
            </a:lvl5pPr>
            <a:lvl6pPr marL="7721697" indent="0">
              <a:buNone/>
              <a:defRPr sz="6756"/>
            </a:lvl6pPr>
            <a:lvl7pPr marL="9266036" indent="0">
              <a:buNone/>
              <a:defRPr sz="6756"/>
            </a:lvl7pPr>
            <a:lvl8pPr marL="10810375" indent="0">
              <a:buNone/>
              <a:defRPr sz="6756"/>
            </a:lvl8pPr>
            <a:lvl9pPr marL="12354714" indent="0">
              <a:buNone/>
              <a:defRPr sz="6756"/>
            </a:lvl9pPr>
          </a:lstStyle>
          <a:p>
            <a:r>
              <a:rPr lang="en-US"/>
              <a:t>Click icon to add picture</a:t>
            </a:r>
          </a:p>
        </p:txBody>
      </p:sp>
      <p:sp>
        <p:nvSpPr>
          <p:cNvPr id="4" name="Text Placeholder 3"/>
          <p:cNvSpPr>
            <a:spLocks noGrp="1"/>
          </p:cNvSpPr>
          <p:nvPr>
            <p:ph type="body" sz="half" idx="2"/>
          </p:nvPr>
        </p:nvSpPr>
        <p:spPr>
          <a:xfrm>
            <a:off x="2141460" y="13167360"/>
            <a:ext cx="10027205" cy="24394164"/>
          </a:xfrm>
        </p:spPr>
        <p:txBody>
          <a:bodyPr/>
          <a:lstStyle>
            <a:lvl1pPr marL="0" indent="0">
              <a:buNone/>
              <a:defRPr sz="5405"/>
            </a:lvl1pPr>
            <a:lvl2pPr marL="1544339" indent="0">
              <a:buNone/>
              <a:defRPr sz="4729"/>
            </a:lvl2pPr>
            <a:lvl3pPr marL="3088679" indent="0">
              <a:buNone/>
              <a:defRPr sz="4053"/>
            </a:lvl3pPr>
            <a:lvl4pPr marL="4633018" indent="0">
              <a:buNone/>
              <a:defRPr sz="3378"/>
            </a:lvl4pPr>
            <a:lvl5pPr marL="6177357" indent="0">
              <a:buNone/>
              <a:defRPr sz="3378"/>
            </a:lvl5pPr>
            <a:lvl6pPr marL="7721697" indent="0">
              <a:buNone/>
              <a:defRPr sz="3378"/>
            </a:lvl6pPr>
            <a:lvl7pPr marL="9266036" indent="0">
              <a:buNone/>
              <a:defRPr sz="3378"/>
            </a:lvl7pPr>
            <a:lvl8pPr marL="10810375" indent="0">
              <a:buNone/>
              <a:defRPr sz="3378"/>
            </a:lvl8pPr>
            <a:lvl9pPr marL="12354714" indent="0">
              <a:buNone/>
              <a:defRPr sz="3378"/>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75621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37410" y="2336810"/>
            <a:ext cx="26814780" cy="848360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137410" y="11684000"/>
            <a:ext cx="26814780" cy="2784856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37410" y="40680650"/>
            <a:ext cx="6995160" cy="2336800"/>
          </a:xfrm>
          <a:prstGeom prst="rect">
            <a:avLst/>
          </a:prstGeom>
        </p:spPr>
        <p:txBody>
          <a:bodyPr vert="horz" lIns="91440" tIns="45720" rIns="91440" bIns="45720" rtlCol="0" anchor="ctr"/>
          <a:lstStyle>
            <a:lvl1pPr algn="l">
              <a:defRPr sz="4053">
                <a:solidFill>
                  <a:schemeClr val="tx1">
                    <a:tint val="82000"/>
                  </a:schemeClr>
                </a:solidFill>
              </a:defRPr>
            </a:lvl1pPr>
          </a:lstStyle>
          <a:p>
            <a:fld id="{846CE7D5-CF57-46EF-B807-FDD0502418D4}" type="datetimeFigureOut">
              <a:rPr lang="en-US" smtClean="0"/>
              <a:t>1/28/2026</a:t>
            </a:fld>
            <a:endParaRPr lang="en-US"/>
          </a:p>
        </p:txBody>
      </p:sp>
      <p:sp>
        <p:nvSpPr>
          <p:cNvPr id="5" name="Footer Placeholder 4"/>
          <p:cNvSpPr>
            <a:spLocks noGrp="1"/>
          </p:cNvSpPr>
          <p:nvPr>
            <p:ph type="ftr" sz="quarter" idx="3"/>
          </p:nvPr>
        </p:nvSpPr>
        <p:spPr>
          <a:xfrm>
            <a:off x="10298430" y="40680650"/>
            <a:ext cx="10492740" cy="2336800"/>
          </a:xfrm>
          <a:prstGeom prst="rect">
            <a:avLst/>
          </a:prstGeom>
        </p:spPr>
        <p:txBody>
          <a:bodyPr vert="horz" lIns="91440" tIns="45720" rIns="91440" bIns="45720" rtlCol="0" anchor="ctr"/>
          <a:lstStyle>
            <a:lvl1pPr algn="ctr">
              <a:defRPr sz="4053">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1957030" y="40680650"/>
            <a:ext cx="6995160" cy="2336800"/>
          </a:xfrm>
          <a:prstGeom prst="rect">
            <a:avLst/>
          </a:prstGeom>
        </p:spPr>
        <p:txBody>
          <a:bodyPr vert="horz" lIns="91440" tIns="45720" rIns="91440" bIns="45720" rtlCol="0" anchor="ctr"/>
          <a:lstStyle>
            <a:lvl1pPr algn="r">
              <a:defRPr sz="4053">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49085171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474720" rtl="0" eaLnBrk="1" latinLnBrk="0" hangingPunct="1">
        <a:lnSpc>
          <a:spcPct val="90000"/>
        </a:lnSpc>
        <a:spcBef>
          <a:spcPct val="0"/>
        </a:spcBef>
        <a:buNone/>
        <a:defRPr sz="16720" kern="1200">
          <a:solidFill>
            <a:schemeClr val="tx1"/>
          </a:solidFill>
          <a:latin typeface="+mj-lt"/>
          <a:ea typeface="+mj-ea"/>
          <a:cs typeface="+mj-cs"/>
        </a:defRPr>
      </a:lvl1pPr>
    </p:titleStyle>
    <p:bodyStyle>
      <a:lvl1pPr marL="868680" indent="-868680" algn="l" defTabSz="3474720" rtl="0" eaLnBrk="1" latinLnBrk="0" hangingPunct="1">
        <a:lnSpc>
          <a:spcPct val="90000"/>
        </a:lnSpc>
        <a:spcBef>
          <a:spcPts val="3800"/>
        </a:spcBef>
        <a:buFont typeface="Arial" panose="020B0604020202020204" pitchFamily="34" charset="0"/>
        <a:buChar char="•"/>
        <a:defRPr sz="10640" kern="1200">
          <a:solidFill>
            <a:schemeClr val="tx1"/>
          </a:solidFill>
          <a:latin typeface="+mn-lt"/>
          <a:ea typeface="+mn-ea"/>
          <a:cs typeface="+mn-cs"/>
        </a:defRPr>
      </a:lvl1pPr>
      <a:lvl2pPr marL="2606040" indent="-868680" algn="l" defTabSz="3474720" rtl="0" eaLnBrk="1" latinLnBrk="0" hangingPunct="1">
        <a:lnSpc>
          <a:spcPct val="90000"/>
        </a:lnSpc>
        <a:spcBef>
          <a:spcPts val="1900"/>
        </a:spcBef>
        <a:buFont typeface="Arial" panose="020B0604020202020204" pitchFamily="34" charset="0"/>
        <a:buChar char="•"/>
        <a:defRPr sz="9120" kern="1200">
          <a:solidFill>
            <a:schemeClr val="tx1"/>
          </a:solidFill>
          <a:latin typeface="+mn-lt"/>
          <a:ea typeface="+mn-ea"/>
          <a:cs typeface="+mn-cs"/>
        </a:defRPr>
      </a:lvl2pPr>
      <a:lvl3pPr marL="4343400" indent="-868680" algn="l" defTabSz="3474720" rtl="0" eaLnBrk="1" latinLnBrk="0" hangingPunct="1">
        <a:lnSpc>
          <a:spcPct val="90000"/>
        </a:lnSpc>
        <a:spcBef>
          <a:spcPts val="1900"/>
        </a:spcBef>
        <a:buFont typeface="Arial" panose="020B0604020202020204" pitchFamily="34" charset="0"/>
        <a:buChar char="•"/>
        <a:defRPr sz="7600" kern="1200">
          <a:solidFill>
            <a:schemeClr val="tx1"/>
          </a:solidFill>
          <a:latin typeface="+mn-lt"/>
          <a:ea typeface="+mn-ea"/>
          <a:cs typeface="+mn-cs"/>
        </a:defRPr>
      </a:lvl3pPr>
      <a:lvl4pPr marL="6080760" indent="-868680" algn="l" defTabSz="3474720" rtl="0" eaLnBrk="1" latinLnBrk="0" hangingPunct="1">
        <a:lnSpc>
          <a:spcPct val="90000"/>
        </a:lnSpc>
        <a:spcBef>
          <a:spcPts val="1900"/>
        </a:spcBef>
        <a:buFont typeface="Arial" panose="020B0604020202020204" pitchFamily="34" charset="0"/>
        <a:buChar char="•"/>
        <a:defRPr sz="6840" kern="1200">
          <a:solidFill>
            <a:schemeClr val="tx1"/>
          </a:solidFill>
          <a:latin typeface="+mn-lt"/>
          <a:ea typeface="+mn-ea"/>
          <a:cs typeface="+mn-cs"/>
        </a:defRPr>
      </a:lvl4pPr>
      <a:lvl5pPr marL="7818120" indent="-868680" algn="l" defTabSz="3474720" rtl="0" eaLnBrk="1" latinLnBrk="0" hangingPunct="1">
        <a:lnSpc>
          <a:spcPct val="90000"/>
        </a:lnSpc>
        <a:spcBef>
          <a:spcPts val="1900"/>
        </a:spcBef>
        <a:buFont typeface="Arial" panose="020B0604020202020204" pitchFamily="34" charset="0"/>
        <a:buChar char="•"/>
        <a:defRPr sz="6840" kern="1200">
          <a:solidFill>
            <a:schemeClr val="tx1"/>
          </a:solidFill>
          <a:latin typeface="+mn-lt"/>
          <a:ea typeface="+mn-ea"/>
          <a:cs typeface="+mn-cs"/>
        </a:defRPr>
      </a:lvl5pPr>
      <a:lvl6pPr marL="9555480" indent="-868680" algn="l" defTabSz="3474720" rtl="0" eaLnBrk="1" latinLnBrk="0" hangingPunct="1">
        <a:lnSpc>
          <a:spcPct val="90000"/>
        </a:lnSpc>
        <a:spcBef>
          <a:spcPts val="1900"/>
        </a:spcBef>
        <a:buFont typeface="Arial" panose="020B0604020202020204" pitchFamily="34" charset="0"/>
        <a:buChar char="•"/>
        <a:defRPr sz="6840" kern="1200">
          <a:solidFill>
            <a:schemeClr val="tx1"/>
          </a:solidFill>
          <a:latin typeface="+mn-lt"/>
          <a:ea typeface="+mn-ea"/>
          <a:cs typeface="+mn-cs"/>
        </a:defRPr>
      </a:lvl6pPr>
      <a:lvl7pPr marL="11292840" indent="-868680" algn="l" defTabSz="3474720" rtl="0" eaLnBrk="1" latinLnBrk="0" hangingPunct="1">
        <a:lnSpc>
          <a:spcPct val="90000"/>
        </a:lnSpc>
        <a:spcBef>
          <a:spcPts val="1900"/>
        </a:spcBef>
        <a:buFont typeface="Arial" panose="020B0604020202020204" pitchFamily="34" charset="0"/>
        <a:buChar char="•"/>
        <a:defRPr sz="6840" kern="1200">
          <a:solidFill>
            <a:schemeClr val="tx1"/>
          </a:solidFill>
          <a:latin typeface="+mn-lt"/>
          <a:ea typeface="+mn-ea"/>
          <a:cs typeface="+mn-cs"/>
        </a:defRPr>
      </a:lvl7pPr>
      <a:lvl8pPr marL="13030200" indent="-868680" algn="l" defTabSz="3474720" rtl="0" eaLnBrk="1" latinLnBrk="0" hangingPunct="1">
        <a:lnSpc>
          <a:spcPct val="90000"/>
        </a:lnSpc>
        <a:spcBef>
          <a:spcPts val="1900"/>
        </a:spcBef>
        <a:buFont typeface="Arial" panose="020B0604020202020204" pitchFamily="34" charset="0"/>
        <a:buChar char="•"/>
        <a:defRPr sz="6840" kern="1200">
          <a:solidFill>
            <a:schemeClr val="tx1"/>
          </a:solidFill>
          <a:latin typeface="+mn-lt"/>
          <a:ea typeface="+mn-ea"/>
          <a:cs typeface="+mn-cs"/>
        </a:defRPr>
      </a:lvl8pPr>
      <a:lvl9pPr marL="14767560" indent="-868680" algn="l" defTabSz="3474720" rtl="0" eaLnBrk="1" latinLnBrk="0" hangingPunct="1">
        <a:lnSpc>
          <a:spcPct val="90000"/>
        </a:lnSpc>
        <a:spcBef>
          <a:spcPts val="1900"/>
        </a:spcBef>
        <a:buFont typeface="Arial" panose="020B0604020202020204" pitchFamily="34" charset="0"/>
        <a:buChar char="•"/>
        <a:defRPr sz="6840" kern="1200">
          <a:solidFill>
            <a:schemeClr val="tx1"/>
          </a:solidFill>
          <a:latin typeface="+mn-lt"/>
          <a:ea typeface="+mn-ea"/>
          <a:cs typeface="+mn-cs"/>
        </a:defRPr>
      </a:lvl9pPr>
    </p:bodyStyle>
    <p:otherStyle>
      <a:defPPr>
        <a:defRPr lang="en-US"/>
      </a:defPPr>
      <a:lvl1pPr marL="0" algn="l" defTabSz="3474720" rtl="0" eaLnBrk="1" latinLnBrk="0" hangingPunct="1">
        <a:defRPr sz="6840" kern="1200">
          <a:solidFill>
            <a:schemeClr val="tx1"/>
          </a:solidFill>
          <a:latin typeface="+mn-lt"/>
          <a:ea typeface="+mn-ea"/>
          <a:cs typeface="+mn-cs"/>
        </a:defRPr>
      </a:lvl1pPr>
      <a:lvl2pPr marL="1737360" algn="l" defTabSz="3474720" rtl="0" eaLnBrk="1" latinLnBrk="0" hangingPunct="1">
        <a:defRPr sz="6840" kern="1200">
          <a:solidFill>
            <a:schemeClr val="tx1"/>
          </a:solidFill>
          <a:latin typeface="+mn-lt"/>
          <a:ea typeface="+mn-ea"/>
          <a:cs typeface="+mn-cs"/>
        </a:defRPr>
      </a:lvl2pPr>
      <a:lvl3pPr marL="3474720" algn="l" defTabSz="3474720" rtl="0" eaLnBrk="1" latinLnBrk="0" hangingPunct="1">
        <a:defRPr sz="6840" kern="1200">
          <a:solidFill>
            <a:schemeClr val="tx1"/>
          </a:solidFill>
          <a:latin typeface="+mn-lt"/>
          <a:ea typeface="+mn-ea"/>
          <a:cs typeface="+mn-cs"/>
        </a:defRPr>
      </a:lvl3pPr>
      <a:lvl4pPr marL="5212080" algn="l" defTabSz="3474720" rtl="0" eaLnBrk="1" latinLnBrk="0" hangingPunct="1">
        <a:defRPr sz="6840" kern="1200">
          <a:solidFill>
            <a:schemeClr val="tx1"/>
          </a:solidFill>
          <a:latin typeface="+mn-lt"/>
          <a:ea typeface="+mn-ea"/>
          <a:cs typeface="+mn-cs"/>
        </a:defRPr>
      </a:lvl4pPr>
      <a:lvl5pPr marL="6949440" algn="l" defTabSz="3474720" rtl="0" eaLnBrk="1" latinLnBrk="0" hangingPunct="1">
        <a:defRPr sz="6840" kern="1200">
          <a:solidFill>
            <a:schemeClr val="tx1"/>
          </a:solidFill>
          <a:latin typeface="+mn-lt"/>
          <a:ea typeface="+mn-ea"/>
          <a:cs typeface="+mn-cs"/>
        </a:defRPr>
      </a:lvl5pPr>
      <a:lvl6pPr marL="8686800" algn="l" defTabSz="3474720" rtl="0" eaLnBrk="1" latinLnBrk="0" hangingPunct="1">
        <a:defRPr sz="6840" kern="1200">
          <a:solidFill>
            <a:schemeClr val="tx1"/>
          </a:solidFill>
          <a:latin typeface="+mn-lt"/>
          <a:ea typeface="+mn-ea"/>
          <a:cs typeface="+mn-cs"/>
        </a:defRPr>
      </a:lvl6pPr>
      <a:lvl7pPr marL="10424160" algn="l" defTabSz="3474720" rtl="0" eaLnBrk="1" latinLnBrk="0" hangingPunct="1">
        <a:defRPr sz="6840" kern="1200">
          <a:solidFill>
            <a:schemeClr val="tx1"/>
          </a:solidFill>
          <a:latin typeface="+mn-lt"/>
          <a:ea typeface="+mn-ea"/>
          <a:cs typeface="+mn-cs"/>
        </a:defRPr>
      </a:lvl7pPr>
      <a:lvl8pPr marL="12161520" algn="l" defTabSz="3474720" rtl="0" eaLnBrk="1" latinLnBrk="0" hangingPunct="1">
        <a:defRPr sz="6840" kern="1200">
          <a:solidFill>
            <a:schemeClr val="tx1"/>
          </a:solidFill>
          <a:latin typeface="+mn-lt"/>
          <a:ea typeface="+mn-ea"/>
          <a:cs typeface="+mn-cs"/>
        </a:defRPr>
      </a:lvl8pPr>
      <a:lvl9pPr marL="13898880" algn="l" defTabSz="3474720" rtl="0" eaLnBrk="1" latinLnBrk="0" hangingPunct="1">
        <a:defRPr sz="68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18/10/relationships/comments" Target="../comments/modernComment_105_2713483.xm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4E850-3099-95D2-93FC-DA024E08AFBB}"/>
            </a:ext>
          </a:extLst>
        </p:cNvPr>
        <p:cNvGrpSpPr/>
        <p:nvPr/>
      </p:nvGrpSpPr>
      <p:grpSpPr>
        <a:xfrm>
          <a:off x="0" y="0"/>
          <a:ext cx="0" cy="0"/>
          <a:chOff x="0" y="0"/>
          <a:chExt cx="0" cy="0"/>
        </a:xfrm>
      </p:grpSpPr>
      <p:sp>
        <p:nvSpPr>
          <p:cNvPr id="2648" name="Rectangle 600">
            <a:extLst>
              <a:ext uri="{FF2B5EF4-FFF2-40B4-BE49-F238E27FC236}">
                <a16:creationId xmlns:a16="http://schemas.microsoft.com/office/drawing/2014/main" id="{94D93F4F-F919-307F-71F0-DC0E359EFD98}"/>
              </a:ext>
            </a:extLst>
          </p:cNvPr>
          <p:cNvSpPr>
            <a:spLocks noGrp="1" noChangeArrowheads="1"/>
          </p:cNvSpPr>
          <p:nvPr>
            <p:ph type="ctrTitle"/>
          </p:nvPr>
        </p:nvSpPr>
        <p:spPr>
          <a:xfrm>
            <a:off x="1926598" y="3730021"/>
            <a:ext cx="27236404" cy="3160200"/>
          </a:xfrm>
          <a:effectLst>
            <a:outerShdw dist="107763" dir="2700000" algn="ctr" rotWithShape="0">
              <a:schemeClr val="bg1">
                <a:alpha val="50000"/>
              </a:schemeClr>
            </a:outerShdw>
          </a:effectLst>
        </p:spPr>
        <p:txBody>
          <a:bodyPr>
            <a:noAutofit/>
          </a:bodyPr>
          <a:lstStyle>
            <a:defPPr>
              <a:defRPr lang="en-US"/>
            </a:defPPr>
            <a:lvl1pPr marL="0" algn="l" defTabSz="407502" rtl="0" eaLnBrk="1" latinLnBrk="0" hangingPunct="1">
              <a:defRPr sz="1604" kern="1200">
                <a:solidFill>
                  <a:schemeClr val="tx1"/>
                </a:solidFill>
                <a:latin typeface="+mn-lt"/>
                <a:ea typeface="+mn-ea"/>
                <a:cs typeface="+mn-cs"/>
              </a:defRPr>
            </a:lvl1pPr>
            <a:lvl2pPr marL="407502" algn="l" defTabSz="407502" rtl="0" eaLnBrk="1" latinLnBrk="0" hangingPunct="1">
              <a:defRPr sz="1604" kern="1200">
                <a:solidFill>
                  <a:schemeClr val="tx1"/>
                </a:solidFill>
                <a:latin typeface="+mn-lt"/>
                <a:ea typeface="+mn-ea"/>
                <a:cs typeface="+mn-cs"/>
              </a:defRPr>
            </a:lvl2pPr>
            <a:lvl3pPr marL="815005" algn="l" defTabSz="407502" rtl="0" eaLnBrk="1" latinLnBrk="0" hangingPunct="1">
              <a:defRPr sz="1604" kern="1200">
                <a:solidFill>
                  <a:schemeClr val="tx1"/>
                </a:solidFill>
                <a:latin typeface="+mn-lt"/>
                <a:ea typeface="+mn-ea"/>
                <a:cs typeface="+mn-cs"/>
              </a:defRPr>
            </a:lvl3pPr>
            <a:lvl4pPr marL="1222507" algn="l" defTabSz="407502" rtl="0" eaLnBrk="1" latinLnBrk="0" hangingPunct="1">
              <a:defRPr sz="1604" kern="1200">
                <a:solidFill>
                  <a:schemeClr val="tx1"/>
                </a:solidFill>
                <a:latin typeface="+mn-lt"/>
                <a:ea typeface="+mn-ea"/>
                <a:cs typeface="+mn-cs"/>
              </a:defRPr>
            </a:lvl4pPr>
            <a:lvl5pPr marL="1630009" algn="l" defTabSz="407502" rtl="0" eaLnBrk="1" latinLnBrk="0" hangingPunct="1">
              <a:defRPr sz="1604" kern="1200">
                <a:solidFill>
                  <a:schemeClr val="tx1"/>
                </a:solidFill>
                <a:latin typeface="+mn-lt"/>
                <a:ea typeface="+mn-ea"/>
                <a:cs typeface="+mn-cs"/>
              </a:defRPr>
            </a:lvl5pPr>
            <a:lvl6pPr marL="2037512" algn="l" defTabSz="407502" rtl="0" eaLnBrk="1" latinLnBrk="0" hangingPunct="1">
              <a:defRPr sz="1604" kern="1200">
                <a:solidFill>
                  <a:schemeClr val="tx1"/>
                </a:solidFill>
                <a:latin typeface="+mn-lt"/>
                <a:ea typeface="+mn-ea"/>
                <a:cs typeface="+mn-cs"/>
              </a:defRPr>
            </a:lvl6pPr>
            <a:lvl7pPr marL="2445014" algn="l" defTabSz="407502" rtl="0" eaLnBrk="1" latinLnBrk="0" hangingPunct="1">
              <a:defRPr sz="1604" kern="1200">
                <a:solidFill>
                  <a:schemeClr val="tx1"/>
                </a:solidFill>
                <a:latin typeface="+mn-lt"/>
                <a:ea typeface="+mn-ea"/>
                <a:cs typeface="+mn-cs"/>
              </a:defRPr>
            </a:lvl7pPr>
            <a:lvl8pPr marL="2852517" algn="l" defTabSz="407502" rtl="0" eaLnBrk="1" latinLnBrk="0" hangingPunct="1">
              <a:defRPr sz="1604" kern="1200">
                <a:solidFill>
                  <a:schemeClr val="tx1"/>
                </a:solidFill>
                <a:latin typeface="+mn-lt"/>
                <a:ea typeface="+mn-ea"/>
                <a:cs typeface="+mn-cs"/>
              </a:defRPr>
            </a:lvl8pPr>
            <a:lvl9pPr marL="3260019" algn="l" defTabSz="407502" rtl="0" eaLnBrk="1" latinLnBrk="0" hangingPunct="1">
              <a:defRPr sz="1604" kern="1200">
                <a:solidFill>
                  <a:schemeClr val="tx1"/>
                </a:solidFill>
                <a:latin typeface="+mn-lt"/>
                <a:ea typeface="+mn-ea"/>
                <a:cs typeface="+mn-cs"/>
              </a:defRPr>
            </a:lvl9pPr>
          </a:lstStyle>
          <a:p>
            <a:pPr algn="ctr">
              <a:lnSpc>
                <a:spcPct val="125000"/>
              </a:lnSpc>
              <a:defRPr/>
            </a:pPr>
            <a:r>
              <a:rPr lang="en-US" sz="6600" b="1" dirty="0">
                <a:latin typeface="Noto Sans" panose="020B0502040504020204" pitchFamily="34" charset="0"/>
                <a:ea typeface="Noto Sans" panose="020B0502040504020204" pitchFamily="34" charset="0"/>
                <a:cs typeface="Noto Sans" panose="020B0502040504020204" pitchFamily="34" charset="0"/>
              </a:rPr>
              <a:t>Objective ADHD Improvements Align with Patient-Reported Outcomes following Remote Treatment Pathway</a:t>
            </a:r>
            <a:endParaRPr lang="en-US" sz="1800" dirty="0"/>
          </a:p>
        </p:txBody>
      </p:sp>
      <p:sp>
        <p:nvSpPr>
          <p:cNvPr id="2653" name="Text Box 605">
            <a:extLst>
              <a:ext uri="{FF2B5EF4-FFF2-40B4-BE49-F238E27FC236}">
                <a16:creationId xmlns:a16="http://schemas.microsoft.com/office/drawing/2014/main" id="{CBE8939D-F349-4631-54D5-9B4BF75A44E0}"/>
              </a:ext>
            </a:extLst>
          </p:cNvPr>
          <p:cNvSpPr txBox="1">
            <a:spLocks noChangeArrowheads="1"/>
          </p:cNvSpPr>
          <p:nvPr/>
        </p:nvSpPr>
        <p:spPr bwMode="auto">
          <a:xfrm>
            <a:off x="2432418" y="7496389"/>
            <a:ext cx="26435900" cy="2368547"/>
          </a:xfrm>
          <a:prstGeom prst="rect">
            <a:avLst/>
          </a:prstGeom>
          <a:noFill/>
          <a:ln w="9525">
            <a:noFill/>
            <a:miter lim="800000"/>
            <a:headEnd/>
            <a:tailEnd/>
          </a:ln>
          <a:effectLst>
            <a:outerShdw dist="35921" dir="2700000" algn="ctr" rotWithShape="0">
              <a:schemeClr val="bg1"/>
            </a:outerShdw>
          </a:effectLst>
        </p:spPr>
        <p:txBody>
          <a:bodyPr wrap="square" lIns="62942" tIns="31471" rIns="62942" bIns="31471" anchor="t">
            <a:spAutoFit/>
          </a:bodyPr>
          <a:lstStyle>
            <a:defPPr>
              <a:defRPr lang="en-US"/>
            </a:defPPr>
            <a:lvl1pPr marL="0" algn="l" defTabSz="407502" rtl="0" eaLnBrk="1" latinLnBrk="0" hangingPunct="1">
              <a:defRPr sz="1604" kern="1200">
                <a:solidFill>
                  <a:schemeClr val="tx1"/>
                </a:solidFill>
                <a:latin typeface="+mn-lt"/>
                <a:ea typeface="+mn-ea"/>
                <a:cs typeface="+mn-cs"/>
              </a:defRPr>
            </a:lvl1pPr>
            <a:lvl2pPr marL="407502" algn="l" defTabSz="407502" rtl="0" eaLnBrk="1" latinLnBrk="0" hangingPunct="1">
              <a:defRPr sz="1604" kern="1200">
                <a:solidFill>
                  <a:schemeClr val="tx1"/>
                </a:solidFill>
                <a:latin typeface="+mn-lt"/>
                <a:ea typeface="+mn-ea"/>
                <a:cs typeface="+mn-cs"/>
              </a:defRPr>
            </a:lvl2pPr>
            <a:lvl3pPr marL="815005" algn="l" defTabSz="407502" rtl="0" eaLnBrk="1" latinLnBrk="0" hangingPunct="1">
              <a:defRPr sz="1604" kern="1200">
                <a:solidFill>
                  <a:schemeClr val="tx1"/>
                </a:solidFill>
                <a:latin typeface="+mn-lt"/>
                <a:ea typeface="+mn-ea"/>
                <a:cs typeface="+mn-cs"/>
              </a:defRPr>
            </a:lvl3pPr>
            <a:lvl4pPr marL="1222507" algn="l" defTabSz="407502" rtl="0" eaLnBrk="1" latinLnBrk="0" hangingPunct="1">
              <a:defRPr sz="1604" kern="1200">
                <a:solidFill>
                  <a:schemeClr val="tx1"/>
                </a:solidFill>
                <a:latin typeface="+mn-lt"/>
                <a:ea typeface="+mn-ea"/>
                <a:cs typeface="+mn-cs"/>
              </a:defRPr>
            </a:lvl4pPr>
            <a:lvl5pPr marL="1630009" algn="l" defTabSz="407502" rtl="0" eaLnBrk="1" latinLnBrk="0" hangingPunct="1">
              <a:defRPr sz="1604" kern="1200">
                <a:solidFill>
                  <a:schemeClr val="tx1"/>
                </a:solidFill>
                <a:latin typeface="+mn-lt"/>
                <a:ea typeface="+mn-ea"/>
                <a:cs typeface="+mn-cs"/>
              </a:defRPr>
            </a:lvl5pPr>
            <a:lvl6pPr marL="2037512" algn="l" defTabSz="407502" rtl="0" eaLnBrk="1" latinLnBrk="0" hangingPunct="1">
              <a:defRPr sz="1604" kern="1200">
                <a:solidFill>
                  <a:schemeClr val="tx1"/>
                </a:solidFill>
                <a:latin typeface="+mn-lt"/>
                <a:ea typeface="+mn-ea"/>
                <a:cs typeface="+mn-cs"/>
              </a:defRPr>
            </a:lvl6pPr>
            <a:lvl7pPr marL="2445014" algn="l" defTabSz="407502" rtl="0" eaLnBrk="1" latinLnBrk="0" hangingPunct="1">
              <a:defRPr sz="1604" kern="1200">
                <a:solidFill>
                  <a:schemeClr val="tx1"/>
                </a:solidFill>
                <a:latin typeface="+mn-lt"/>
                <a:ea typeface="+mn-ea"/>
                <a:cs typeface="+mn-cs"/>
              </a:defRPr>
            </a:lvl7pPr>
            <a:lvl8pPr marL="2852517" algn="l" defTabSz="407502" rtl="0" eaLnBrk="1" latinLnBrk="0" hangingPunct="1">
              <a:defRPr sz="1604" kern="1200">
                <a:solidFill>
                  <a:schemeClr val="tx1"/>
                </a:solidFill>
                <a:latin typeface="+mn-lt"/>
                <a:ea typeface="+mn-ea"/>
                <a:cs typeface="+mn-cs"/>
              </a:defRPr>
            </a:lvl8pPr>
            <a:lvl9pPr marL="3260019" algn="l" defTabSz="407502" rtl="0" eaLnBrk="1" latinLnBrk="0" hangingPunct="1">
              <a:defRPr sz="1604" kern="1200">
                <a:solidFill>
                  <a:schemeClr val="tx1"/>
                </a:solidFill>
                <a:latin typeface="+mn-lt"/>
                <a:ea typeface="+mn-ea"/>
                <a:cs typeface="+mn-cs"/>
              </a:defRPr>
            </a:lvl9pPr>
          </a:lstStyle>
          <a:p>
            <a:pPr algn="ctr">
              <a:defRPr/>
            </a:pPr>
            <a:r>
              <a:rPr lang="en-US" sz="3850" b="1" dirty="0">
                <a:latin typeface="Noto Sans"/>
                <a:ea typeface="Noto Sans"/>
                <a:cs typeface="Noto Sans"/>
              </a:rPr>
              <a:t>Robert Nolen</a:t>
            </a:r>
            <a:r>
              <a:rPr lang="en-US" sz="3850" b="1" baseline="30000" dirty="0">
                <a:latin typeface="Noto Sans"/>
                <a:ea typeface="Noto Sans"/>
                <a:cs typeface="Noto Sans"/>
              </a:rPr>
              <a:t>1</a:t>
            </a:r>
            <a:r>
              <a:rPr lang="en-US" sz="3850" b="1" dirty="0">
                <a:latin typeface="Noto Sans"/>
                <a:ea typeface="Noto Sans"/>
                <a:cs typeface="Noto Sans"/>
              </a:rPr>
              <a:t>, Ragini Sanyal</a:t>
            </a:r>
            <a:r>
              <a:rPr lang="en-US" sz="3850" b="1" baseline="30000" dirty="0">
                <a:latin typeface="Noto Sans"/>
                <a:ea typeface="Noto Sans"/>
                <a:cs typeface="Noto Sans"/>
              </a:rPr>
              <a:t>1</a:t>
            </a:r>
            <a:r>
              <a:rPr lang="en-US" sz="3850" b="1" dirty="0">
                <a:latin typeface="Noto Sans"/>
                <a:ea typeface="Noto Sans"/>
                <a:cs typeface="Noto Sans"/>
              </a:rPr>
              <a:t>, Simon Larsson</a:t>
            </a:r>
            <a:r>
              <a:rPr lang="en-US" sz="3850" b="1" baseline="30000" dirty="0">
                <a:latin typeface="Noto Sans"/>
                <a:ea typeface="Noto Sans"/>
                <a:cs typeface="Noto Sans"/>
              </a:rPr>
              <a:t>2</a:t>
            </a:r>
            <a:r>
              <a:rPr lang="en-US" sz="3850" b="1" dirty="0">
                <a:latin typeface="Noto Sans"/>
                <a:ea typeface="Noto Sans"/>
                <a:cs typeface="Noto Sans"/>
              </a:rPr>
              <a:t> , Nuria Casals</a:t>
            </a:r>
            <a:r>
              <a:rPr lang="en-US" sz="3850" b="1" baseline="30000" dirty="0">
                <a:latin typeface="Noto Sans"/>
                <a:ea typeface="Noto Sans"/>
                <a:cs typeface="Noto Sans"/>
              </a:rPr>
              <a:t>2</a:t>
            </a:r>
            <a:r>
              <a:rPr lang="en-US" sz="3850" b="1" dirty="0">
                <a:latin typeface="Noto Sans"/>
                <a:ea typeface="Noto Sans"/>
                <a:cs typeface="Noto Sans"/>
              </a:rPr>
              <a:t>, Tom Murdoch</a:t>
            </a:r>
            <a:r>
              <a:rPr lang="en-US" sz="3850" b="1" baseline="30000" dirty="0">
                <a:latin typeface="Noto Sans"/>
                <a:ea typeface="Noto Sans"/>
                <a:cs typeface="Noto Sans"/>
              </a:rPr>
              <a:t>3</a:t>
            </a:r>
            <a:r>
              <a:rPr lang="en-US" sz="3850" b="1" dirty="0">
                <a:latin typeface="Noto Sans"/>
                <a:ea typeface="Noto Sans"/>
                <a:cs typeface="Noto Sans"/>
              </a:rPr>
              <a:t>, </a:t>
            </a:r>
            <a:br>
              <a:rPr lang="en-US" sz="3850" b="1" dirty="0">
                <a:latin typeface="Noto Sans" panose="020B0502040504020204" pitchFamily="34" charset="0"/>
                <a:ea typeface="Noto Sans" panose="020B0502040504020204" pitchFamily="34" charset="0"/>
                <a:cs typeface="Noto Sans" panose="020B0502040504020204" pitchFamily="34" charset="0"/>
              </a:rPr>
            </a:br>
            <a:r>
              <a:rPr lang="en-US" sz="3850" b="1" dirty="0">
                <a:latin typeface="Noto Sans"/>
                <a:ea typeface="Noto Sans"/>
                <a:cs typeface="Noto Sans"/>
              </a:rPr>
              <a:t>Rebecca Whelan</a:t>
            </a:r>
            <a:r>
              <a:rPr lang="en-US" sz="3850" b="1" baseline="30000" dirty="0">
                <a:latin typeface="Noto Sans"/>
                <a:ea typeface="Noto Sans"/>
                <a:cs typeface="Noto Sans"/>
              </a:rPr>
              <a:t>3</a:t>
            </a:r>
            <a:r>
              <a:rPr lang="en-US" sz="3850" b="1" dirty="0">
                <a:latin typeface="Noto Sans"/>
                <a:ea typeface="Noto Sans"/>
                <a:cs typeface="Noto Sans"/>
              </a:rPr>
              <a:t>, Mikkel Hansen</a:t>
            </a:r>
            <a:r>
              <a:rPr lang="en-US" sz="3850" b="1" baseline="30000" dirty="0">
                <a:latin typeface="Noto Sans"/>
                <a:ea typeface="Noto Sans"/>
                <a:cs typeface="Noto Sans"/>
              </a:rPr>
              <a:t>2 </a:t>
            </a:r>
            <a:r>
              <a:rPr lang="en-US" sz="3850" b="1" dirty="0">
                <a:latin typeface="Noto Sans"/>
                <a:ea typeface="Noto Sans"/>
                <a:cs typeface="Noto Sans"/>
              </a:rPr>
              <a:t>, Phil Anderton</a:t>
            </a:r>
            <a:r>
              <a:rPr lang="en-US" sz="3850" b="1" baseline="30000" dirty="0">
                <a:latin typeface="Noto Sans"/>
                <a:ea typeface="Noto Sans"/>
                <a:cs typeface="Noto Sans"/>
              </a:rPr>
              <a:t>3</a:t>
            </a:r>
            <a:r>
              <a:rPr lang="en-US" sz="3850" b="1" dirty="0">
                <a:latin typeface="Noto Sans"/>
                <a:ea typeface="Noto Sans"/>
                <a:cs typeface="Noto Sans"/>
              </a:rPr>
              <a:t> </a:t>
            </a:r>
            <a:endParaRPr lang="en-US" sz="3850" b="1" baseline="30000" dirty="0">
              <a:latin typeface="Noto Sans"/>
              <a:ea typeface="Noto Sans"/>
              <a:cs typeface="Noto Sans"/>
            </a:endParaRPr>
          </a:p>
          <a:p>
            <a:pPr algn="ctr">
              <a:defRPr/>
            </a:pPr>
            <a:r>
              <a:rPr lang="en-US" sz="2100" b="1" baseline="30000" dirty="0">
                <a:latin typeface="Noto Sans"/>
                <a:ea typeface="Noto Sans"/>
                <a:cs typeface="Noto Sans"/>
              </a:rPr>
              <a:t>1 </a:t>
            </a:r>
            <a:r>
              <a:rPr lang="en-US" sz="2100" b="1" dirty="0" err="1">
                <a:latin typeface="Noto Sans"/>
                <a:ea typeface="Noto Sans"/>
                <a:cs typeface="Noto Sans"/>
              </a:rPr>
              <a:t>Qbtech</a:t>
            </a:r>
            <a:r>
              <a:rPr lang="en-US" sz="2100" b="1" dirty="0">
                <a:latin typeface="Noto Sans"/>
                <a:ea typeface="Noto Sans"/>
                <a:cs typeface="Noto Sans"/>
              </a:rPr>
              <a:t>, Inc., Houston, United States</a:t>
            </a:r>
          </a:p>
          <a:p>
            <a:pPr algn="ctr">
              <a:defRPr/>
            </a:pPr>
            <a:r>
              <a:rPr lang="en-US" sz="2100" b="1" baseline="30000" dirty="0">
                <a:latin typeface="Noto Sans"/>
                <a:ea typeface="Noto Sans"/>
                <a:cs typeface="Noto Sans"/>
              </a:rPr>
              <a:t>2 </a:t>
            </a:r>
            <a:r>
              <a:rPr lang="en-US" sz="2100" b="1" dirty="0" err="1">
                <a:latin typeface="Noto Sans"/>
                <a:ea typeface="Noto Sans"/>
                <a:cs typeface="Noto Sans"/>
              </a:rPr>
              <a:t>Qbtech</a:t>
            </a:r>
            <a:r>
              <a:rPr lang="en-US" sz="2100" b="1" dirty="0">
                <a:latin typeface="Noto Sans"/>
                <a:ea typeface="Noto Sans"/>
                <a:cs typeface="Noto Sans"/>
              </a:rPr>
              <a:t> AB, Stockholm, Sweden </a:t>
            </a:r>
          </a:p>
          <a:p>
            <a:pPr algn="ctr">
              <a:defRPr/>
            </a:pPr>
            <a:r>
              <a:rPr lang="en-US" sz="2100" b="1" baseline="30000" dirty="0">
                <a:latin typeface="Noto Sans"/>
                <a:ea typeface="Noto Sans"/>
                <a:cs typeface="Noto Sans"/>
              </a:rPr>
              <a:t>3</a:t>
            </a:r>
            <a:r>
              <a:rPr lang="en-US" sz="2100" b="1" dirty="0">
                <a:latin typeface="Noto Sans"/>
                <a:ea typeface="Noto Sans"/>
                <a:cs typeface="Noto Sans"/>
              </a:rPr>
              <a:t>ADHD 360, Lincolnshire, United Kingdom  </a:t>
            </a:r>
          </a:p>
          <a:p>
            <a:pPr algn="ctr">
              <a:defRPr/>
            </a:pPr>
            <a:endParaRPr lang="en-US" sz="906" b="1">
              <a:solidFill>
                <a:srgbClr val="24246E"/>
              </a:solidFill>
              <a:latin typeface="Noto Sans" panose="020B0502040504020204" pitchFamily="34" charset="0"/>
              <a:ea typeface="Noto Sans" panose="020B0502040504020204" pitchFamily="34" charset="0"/>
              <a:cs typeface="Noto Sans" panose="020B0502040504020204" pitchFamily="34" charset="0"/>
            </a:endParaRPr>
          </a:p>
        </p:txBody>
      </p:sp>
      <p:sp>
        <p:nvSpPr>
          <p:cNvPr id="8" name="Rectangle 7">
            <a:extLst>
              <a:ext uri="{FF2B5EF4-FFF2-40B4-BE49-F238E27FC236}">
                <a16:creationId xmlns:a16="http://schemas.microsoft.com/office/drawing/2014/main" id="{0D2A4077-B75C-BB78-6C38-FAB397A4E512}"/>
              </a:ext>
            </a:extLst>
          </p:cNvPr>
          <p:cNvSpPr/>
          <p:nvPr/>
        </p:nvSpPr>
        <p:spPr>
          <a:xfrm>
            <a:off x="1835708" y="7256517"/>
            <a:ext cx="27418187" cy="40212"/>
          </a:xfrm>
          <a:prstGeom prst="rect">
            <a:avLst/>
          </a:prstGeom>
          <a:gradFill>
            <a:gsLst>
              <a:gs pos="95000">
                <a:srgbClr val="45B38B"/>
              </a:gs>
              <a:gs pos="7000">
                <a:srgbClr val="00A3E0"/>
              </a:gs>
              <a:gs pos="0">
                <a:srgbClr val="00A3E0"/>
              </a:gs>
              <a:gs pos="100000">
                <a:srgbClr val="45B38B"/>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07502" rtl="0" eaLnBrk="1" latinLnBrk="0" hangingPunct="1">
              <a:defRPr sz="1604" kern="1200">
                <a:solidFill>
                  <a:schemeClr val="tx1"/>
                </a:solidFill>
                <a:latin typeface="+mn-lt"/>
                <a:ea typeface="+mn-ea"/>
                <a:cs typeface="+mn-cs"/>
              </a:defRPr>
            </a:lvl1pPr>
            <a:lvl2pPr marL="407502" algn="l" defTabSz="407502" rtl="0" eaLnBrk="1" latinLnBrk="0" hangingPunct="1">
              <a:defRPr sz="1604" kern="1200">
                <a:solidFill>
                  <a:schemeClr val="tx1"/>
                </a:solidFill>
                <a:latin typeface="+mn-lt"/>
                <a:ea typeface="+mn-ea"/>
                <a:cs typeface="+mn-cs"/>
              </a:defRPr>
            </a:lvl2pPr>
            <a:lvl3pPr marL="815005" algn="l" defTabSz="407502" rtl="0" eaLnBrk="1" latinLnBrk="0" hangingPunct="1">
              <a:defRPr sz="1604" kern="1200">
                <a:solidFill>
                  <a:schemeClr val="tx1"/>
                </a:solidFill>
                <a:latin typeface="+mn-lt"/>
                <a:ea typeface="+mn-ea"/>
                <a:cs typeface="+mn-cs"/>
              </a:defRPr>
            </a:lvl3pPr>
            <a:lvl4pPr marL="1222507" algn="l" defTabSz="407502" rtl="0" eaLnBrk="1" latinLnBrk="0" hangingPunct="1">
              <a:defRPr sz="1604" kern="1200">
                <a:solidFill>
                  <a:schemeClr val="tx1"/>
                </a:solidFill>
                <a:latin typeface="+mn-lt"/>
                <a:ea typeface="+mn-ea"/>
                <a:cs typeface="+mn-cs"/>
              </a:defRPr>
            </a:lvl4pPr>
            <a:lvl5pPr marL="1630009" algn="l" defTabSz="407502" rtl="0" eaLnBrk="1" latinLnBrk="0" hangingPunct="1">
              <a:defRPr sz="1604" kern="1200">
                <a:solidFill>
                  <a:schemeClr val="tx1"/>
                </a:solidFill>
                <a:latin typeface="+mn-lt"/>
                <a:ea typeface="+mn-ea"/>
                <a:cs typeface="+mn-cs"/>
              </a:defRPr>
            </a:lvl5pPr>
            <a:lvl6pPr marL="2037512" algn="l" defTabSz="407502" rtl="0" eaLnBrk="1" latinLnBrk="0" hangingPunct="1">
              <a:defRPr sz="1604" kern="1200">
                <a:solidFill>
                  <a:schemeClr val="tx1"/>
                </a:solidFill>
                <a:latin typeface="+mn-lt"/>
                <a:ea typeface="+mn-ea"/>
                <a:cs typeface="+mn-cs"/>
              </a:defRPr>
            </a:lvl6pPr>
            <a:lvl7pPr marL="2445014" algn="l" defTabSz="407502" rtl="0" eaLnBrk="1" latinLnBrk="0" hangingPunct="1">
              <a:defRPr sz="1604" kern="1200">
                <a:solidFill>
                  <a:schemeClr val="tx1"/>
                </a:solidFill>
                <a:latin typeface="+mn-lt"/>
                <a:ea typeface="+mn-ea"/>
                <a:cs typeface="+mn-cs"/>
              </a:defRPr>
            </a:lvl7pPr>
            <a:lvl8pPr marL="2852517" algn="l" defTabSz="407502" rtl="0" eaLnBrk="1" latinLnBrk="0" hangingPunct="1">
              <a:defRPr sz="1604" kern="1200">
                <a:solidFill>
                  <a:schemeClr val="tx1"/>
                </a:solidFill>
                <a:latin typeface="+mn-lt"/>
                <a:ea typeface="+mn-ea"/>
                <a:cs typeface="+mn-cs"/>
              </a:defRPr>
            </a:lvl8pPr>
            <a:lvl9pPr marL="3260019" algn="l" defTabSz="407502" rtl="0" eaLnBrk="1" latinLnBrk="0" hangingPunct="1">
              <a:defRPr sz="1604" kern="1200">
                <a:solidFill>
                  <a:schemeClr val="tx1"/>
                </a:solidFill>
                <a:latin typeface="+mn-lt"/>
                <a:ea typeface="+mn-ea"/>
                <a:cs typeface="+mn-cs"/>
              </a:defRPr>
            </a:lvl9pPr>
          </a:lstStyle>
          <a:p>
            <a:pPr algn="ctr"/>
            <a:endParaRPr lang="en-GB" sz="906">
              <a:latin typeface="Noto Sans" panose="020B0502040504020204" pitchFamily="34" charset="0"/>
              <a:ea typeface="Noto Sans" panose="020B0502040504020204" pitchFamily="34" charset="0"/>
              <a:cs typeface="Noto Sans" panose="020B0502040504020204" pitchFamily="34" charset="0"/>
            </a:endParaRPr>
          </a:p>
        </p:txBody>
      </p:sp>
      <p:pic>
        <p:nvPicPr>
          <p:cNvPr id="9" name="Picture 8">
            <a:extLst>
              <a:ext uri="{FF2B5EF4-FFF2-40B4-BE49-F238E27FC236}">
                <a16:creationId xmlns:a16="http://schemas.microsoft.com/office/drawing/2014/main" id="{4DB36B97-6A93-37E2-4309-7A8BDA0D6C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995779" y="1703929"/>
            <a:ext cx="5430115" cy="2327192"/>
          </a:xfrm>
          <a:prstGeom prst="rect">
            <a:avLst/>
          </a:prstGeom>
        </p:spPr>
      </p:pic>
      <p:graphicFrame>
        <p:nvGraphicFramePr>
          <p:cNvPr id="16" name="Table 15">
            <a:extLst>
              <a:ext uri="{FF2B5EF4-FFF2-40B4-BE49-F238E27FC236}">
                <a16:creationId xmlns:a16="http://schemas.microsoft.com/office/drawing/2014/main" id="{724EEE5B-6F81-798A-16E5-C5C2385DF805}"/>
              </a:ext>
            </a:extLst>
          </p:cNvPr>
          <p:cNvGraphicFramePr>
            <a:graphicFrameLocks noGrp="1"/>
          </p:cNvGraphicFramePr>
          <p:nvPr>
            <p:extLst>
              <p:ext uri="{D42A27DB-BD31-4B8C-83A1-F6EECF244321}">
                <p14:modId xmlns:p14="http://schemas.microsoft.com/office/powerpoint/2010/main" val="2344583633"/>
              </p:ext>
            </p:extLst>
          </p:nvPr>
        </p:nvGraphicFramePr>
        <p:xfrm>
          <a:off x="1926598" y="10016740"/>
          <a:ext cx="27418179" cy="18498461"/>
        </p:xfrm>
        <a:graphic>
          <a:graphicData uri="http://schemas.openxmlformats.org/drawingml/2006/table">
            <a:tbl>
              <a:tblPr firstRow="1" bandRow="1">
                <a:tableStyleId>{5C22544A-7EE6-4342-B048-85BDC9FD1C3A}</a:tableStyleId>
              </a:tblPr>
              <a:tblGrid>
                <a:gridCol w="13132214">
                  <a:extLst>
                    <a:ext uri="{9D8B030D-6E8A-4147-A177-3AD203B41FA5}">
                      <a16:colId xmlns:a16="http://schemas.microsoft.com/office/drawing/2014/main" val="1584870509"/>
                    </a:ext>
                  </a:extLst>
                </a:gridCol>
                <a:gridCol w="267346">
                  <a:extLst>
                    <a:ext uri="{9D8B030D-6E8A-4147-A177-3AD203B41FA5}">
                      <a16:colId xmlns:a16="http://schemas.microsoft.com/office/drawing/2014/main" val="2689279138"/>
                    </a:ext>
                  </a:extLst>
                </a:gridCol>
                <a:gridCol w="267346">
                  <a:extLst>
                    <a:ext uri="{9D8B030D-6E8A-4147-A177-3AD203B41FA5}">
                      <a16:colId xmlns:a16="http://schemas.microsoft.com/office/drawing/2014/main" val="2954259739"/>
                    </a:ext>
                  </a:extLst>
                </a:gridCol>
                <a:gridCol w="351717">
                  <a:extLst>
                    <a:ext uri="{9D8B030D-6E8A-4147-A177-3AD203B41FA5}">
                      <a16:colId xmlns:a16="http://schemas.microsoft.com/office/drawing/2014/main" val="1434310401"/>
                    </a:ext>
                  </a:extLst>
                </a:gridCol>
                <a:gridCol w="186254">
                  <a:extLst>
                    <a:ext uri="{9D8B030D-6E8A-4147-A177-3AD203B41FA5}">
                      <a16:colId xmlns:a16="http://schemas.microsoft.com/office/drawing/2014/main" val="2640887031"/>
                    </a:ext>
                  </a:extLst>
                </a:gridCol>
                <a:gridCol w="13213302">
                  <a:extLst>
                    <a:ext uri="{9D8B030D-6E8A-4147-A177-3AD203B41FA5}">
                      <a16:colId xmlns:a16="http://schemas.microsoft.com/office/drawing/2014/main" val="826045460"/>
                    </a:ext>
                  </a:extLst>
                </a:gridCol>
              </a:tblGrid>
              <a:tr h="670223">
                <a:tc>
                  <a:txBody>
                    <a:bodyPr/>
                    <a:lstStyle/>
                    <a:p>
                      <a:pPr algn="ctr"/>
                      <a:r>
                        <a:rPr lang="en-GB" altLang="en-US" sz="3800" b="1" noProof="0" dirty="0">
                          <a:solidFill>
                            <a:schemeClr val="bg1"/>
                          </a:solidFill>
                          <a:latin typeface="Noto Sans"/>
                          <a:ea typeface="Noto Sans"/>
                          <a:cs typeface="Noto Sans"/>
                        </a:rPr>
                        <a:t>Introduction</a:t>
                      </a:r>
                      <a:endParaRPr lang="en-GB" sz="3800" noProof="0" dirty="0">
                        <a:solidFill>
                          <a:schemeClr val="bg1"/>
                        </a:solidFill>
                        <a:latin typeface="Noto Sans"/>
                        <a:ea typeface="Noto Sans"/>
                        <a:cs typeface="Noto Sans"/>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08763"/>
                    </a:solidFill>
                  </a:tcPr>
                </a:tc>
                <a:tc>
                  <a:txBody>
                    <a:bodyPr/>
                    <a:lstStyle/>
                    <a:p>
                      <a:pPr algn="ctr"/>
                      <a:endParaRPr lang="en-GB" sz="3800" noProof="0">
                        <a:solidFill>
                          <a:schemeClr val="bg1"/>
                        </a:solidFill>
                        <a:latin typeface="Noto Sans" panose="020B0502040504020204" pitchFamily="34" charset="0"/>
                        <a:ea typeface="Noto Sans" panose="020B0502040504020204" pitchFamily="34" charset="0"/>
                        <a:cs typeface="Noto Sans" panose="020B0502040504020204" pitchFamily="34" charset="0"/>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endParaRPr lang="en-GB" sz="3800" noProof="0" dirty="0">
                        <a:solidFill>
                          <a:schemeClr val="bg1"/>
                        </a:solidFill>
                        <a:latin typeface="Noto Sans"/>
                        <a:ea typeface="Noto Sans"/>
                        <a:cs typeface="Noto Sans"/>
                      </a:endParaRPr>
                    </a:p>
                  </a:txBody>
                  <a:tcPr marL="80427" marR="80427" marT="40213" marB="40213">
                    <a:lnL w="0">
                      <a:noFill/>
                    </a:lnL>
                    <a:lnR w="0">
                      <a:noFill/>
                    </a:lnR>
                    <a:lnT w="0">
                      <a:noFill/>
                    </a:lnT>
                    <a:lnB w="0">
                      <a:noFill/>
                    </a:lnB>
                    <a:lnTlToBr w="0">
                      <a:noFill/>
                    </a:lnTlToBr>
                    <a:lnBlToTr w="0">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3800" noProof="0">
                        <a:solidFill>
                          <a:schemeClr val="bg1"/>
                        </a:solidFill>
                        <a:latin typeface="Noto Sans" panose="020B0502040504020204" pitchFamily="34" charset="0"/>
                        <a:ea typeface="Noto Sans" panose="020B0502040504020204" pitchFamily="34" charset="0"/>
                        <a:cs typeface="Noto Sans" panose="020B0502040504020204" pitchFamily="34" charset="0"/>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ctr" defTabSz="914400">
                        <a:lnSpc>
                          <a:spcPct val="100000"/>
                        </a:lnSpc>
                        <a:spcBef>
                          <a:spcPts val="0"/>
                        </a:spcBef>
                        <a:spcAft>
                          <a:spcPts val="0"/>
                        </a:spcAft>
                        <a:buNone/>
                        <a:tabLst/>
                        <a:defRPr/>
                      </a:pPr>
                      <a:endParaRPr lang="en-GB" sz="3800" noProof="0" dirty="0">
                        <a:solidFill>
                          <a:schemeClr val="bg1"/>
                        </a:solidFill>
                        <a:latin typeface="Noto Sans"/>
                        <a:ea typeface="Noto Sans"/>
                        <a:cs typeface="Noto Sans"/>
                      </a:endParaRPr>
                    </a:p>
                  </a:txBody>
                  <a:tcPr marL="80427" marR="80427" marT="40213" marB="40213">
                    <a:lnL w="0">
                      <a:noFill/>
                    </a:lnL>
                    <a:lnR w="0">
                      <a:noFill/>
                    </a:lnR>
                    <a:lnT w="0">
                      <a:noFill/>
                    </a:lnT>
                    <a:lnB w="0">
                      <a:noFill/>
                    </a:lnB>
                    <a:lnTlToBr w="0">
                      <a:noFill/>
                    </a:lnTlToBr>
                    <a:lnBlToTr w="0">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en-US" sz="3800" b="1" noProof="0" dirty="0">
                          <a:solidFill>
                            <a:schemeClr val="bg1"/>
                          </a:solidFill>
                          <a:latin typeface="Noto Sans"/>
                          <a:ea typeface="Noto Sans"/>
                          <a:cs typeface="Noto Sans"/>
                        </a:rPr>
                        <a:t>Results</a:t>
                      </a:r>
                      <a:endParaRPr lang="en-GB" sz="3800" noProof="0" dirty="0">
                        <a:solidFill>
                          <a:schemeClr val="bg1"/>
                        </a:solidFill>
                        <a:latin typeface="Noto Sans"/>
                        <a:ea typeface="Noto Sans"/>
                        <a:cs typeface="Noto Sans"/>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08763"/>
                    </a:solidFill>
                  </a:tcPr>
                </a:tc>
                <a:extLst>
                  <a:ext uri="{0D108BD9-81ED-4DB2-BD59-A6C34878D82A}">
                    <a16:rowId xmlns:a16="http://schemas.microsoft.com/office/drawing/2014/main" val="1025087027"/>
                  </a:ext>
                </a:extLst>
              </a:tr>
              <a:tr h="8427460">
                <a:tc>
                  <a:txBody>
                    <a:bodyPr/>
                    <a:lstStyle/>
                    <a:p>
                      <a:pPr marL="0" marR="0" lvl="0" indent="0" algn="l" rtl="0" eaLnBrk="1" fontAlgn="auto" latinLnBrk="0" hangingPunct="1">
                        <a:lnSpc>
                          <a:spcPct val="100000"/>
                        </a:lnSpc>
                        <a:spcBef>
                          <a:spcPts val="0"/>
                        </a:spcBef>
                        <a:spcAft>
                          <a:spcPts val="0"/>
                        </a:spcAft>
                        <a:buClrTx/>
                        <a:buSzTx/>
                        <a:buFontTx/>
                        <a:buNone/>
                      </a:pPr>
                      <a:endParaRPr lang="en-GB" altLang="en-US" sz="800" b="0" noProof="0">
                        <a:latin typeface="Noto Sans"/>
                        <a:ea typeface="Noto Sans"/>
                        <a:cs typeface="Noto Sans"/>
                      </a:endParaRPr>
                    </a:p>
                    <a:p>
                      <a:pPr marL="0" marR="0" lvl="0" indent="0" algn="l" rtl="0" eaLnBrk="1" fontAlgn="auto" latinLnBrk="0" hangingPunct="1">
                        <a:lnSpc>
                          <a:spcPct val="100000"/>
                        </a:lnSpc>
                        <a:spcBef>
                          <a:spcPts val="0"/>
                        </a:spcBef>
                        <a:spcAft>
                          <a:spcPts val="0"/>
                        </a:spcAft>
                        <a:buClrTx/>
                        <a:buSzTx/>
                        <a:buFontTx/>
                        <a:buNone/>
                      </a:pPr>
                      <a:r>
                        <a:rPr lang="en-GB" altLang="en-US" sz="2800" b="0" noProof="0" dirty="0">
                          <a:latin typeface="Noto Sans"/>
                          <a:ea typeface="Noto Sans"/>
                          <a:cs typeface="Noto Sans"/>
                        </a:rPr>
                        <a:t>ADHD 360 is an innovative, evidence-based digital healthcare service in the United Kingdom that supports those with Attention-Deficit/Hyperactivity Disorder (ADHD) by providing a comprehensive assessment, diagnosis and treatment service for monitoring and managing symptoms. </a:t>
                      </a:r>
                      <a:r>
                        <a:rPr lang="en-US" altLang="en-US" sz="2800" b="0" noProof="0" dirty="0">
                          <a:latin typeface="Noto Sans"/>
                          <a:ea typeface="Noto Sans"/>
                          <a:cs typeface="Noto Sans"/>
                        </a:rPr>
                        <a:t>ADHD 360 is designed to innovate ADHD service delivery by integrating scalable, person-centered care solutions that respond to ongoing concerns about accessibility, consistency, and quality within the worldwide context of mental health services</a:t>
                      </a:r>
                      <a:r>
                        <a:rPr lang="en-GB" altLang="en-US" sz="2800" b="0" noProof="0" dirty="0">
                          <a:latin typeface="Noto Sans"/>
                          <a:ea typeface="Noto Sans"/>
                          <a:cs typeface="Noto Sans"/>
                        </a:rPr>
                        <a:t>.  </a:t>
                      </a:r>
                    </a:p>
                    <a:p>
                      <a:pPr marL="0" marR="0" lvl="0" indent="0" algn="l">
                        <a:lnSpc>
                          <a:spcPct val="100000"/>
                        </a:lnSpc>
                        <a:spcBef>
                          <a:spcPts val="0"/>
                        </a:spcBef>
                        <a:spcAft>
                          <a:spcPts val="0"/>
                        </a:spcAft>
                        <a:buClrTx/>
                        <a:buSzTx/>
                        <a:buFontTx/>
                        <a:buNone/>
                      </a:pPr>
                      <a:endParaRPr lang="en-GB" altLang="en-US" sz="2800" b="0" noProof="0">
                        <a:latin typeface="Noto Sans"/>
                        <a:ea typeface="Noto Sans"/>
                        <a:cs typeface="Noto Sans"/>
                      </a:endParaRPr>
                    </a:p>
                    <a:p>
                      <a:pPr marL="0" marR="0" lvl="0" indent="0" algn="l" defTabSz="914400">
                        <a:lnSpc>
                          <a:spcPct val="100000"/>
                        </a:lnSpc>
                        <a:spcBef>
                          <a:spcPts val="0"/>
                        </a:spcBef>
                        <a:spcAft>
                          <a:spcPts val="0"/>
                        </a:spcAft>
                        <a:buClrTx/>
                        <a:buSzTx/>
                        <a:buFontTx/>
                        <a:buNone/>
                        <a:tabLst/>
                        <a:defRPr/>
                      </a:pPr>
                      <a:r>
                        <a:rPr lang="en-GB" altLang="en-US" sz="2800" b="0" noProof="0">
                          <a:latin typeface="Noto Sans"/>
                          <a:ea typeface="Noto Sans"/>
                          <a:cs typeface="Noto Sans"/>
                        </a:rPr>
                        <a:t>ADHD 360 incorporated </a:t>
                      </a:r>
                      <a:r>
                        <a:rPr lang="en-GB" altLang="en-US" sz="2800" b="0" noProof="0" err="1">
                          <a:latin typeface="Noto Sans"/>
                          <a:ea typeface="Noto Sans"/>
                          <a:cs typeface="Noto Sans"/>
                        </a:rPr>
                        <a:t>QbCheck</a:t>
                      </a:r>
                      <a:r>
                        <a:rPr lang="en-GB" altLang="en-US" sz="2800" b="0" noProof="0">
                          <a:latin typeface="Noto Sans"/>
                          <a:ea typeface="Noto Sans"/>
                          <a:cs typeface="Noto Sans"/>
                        </a:rPr>
                        <a:t>, a standardized, objective ADHD assessment tool, into their remote clinical workflow to reduce reliance on subjective symptom reporting, enhance diagnostic accuracy, and optimize clinician time without compromising assessment quality. Given the necessity for robust, efficient, and scalable assessment pathways, </a:t>
                      </a:r>
                      <a:r>
                        <a:rPr lang="en-GB" altLang="en-US" sz="2800" b="0" noProof="0" err="1">
                          <a:latin typeface="Noto Sans"/>
                          <a:ea typeface="Noto Sans"/>
                          <a:cs typeface="Noto Sans"/>
                        </a:rPr>
                        <a:t>QbCheck</a:t>
                      </a:r>
                      <a:r>
                        <a:rPr lang="en-GB" altLang="en-US" sz="2800" b="0" noProof="0">
                          <a:latin typeface="Noto Sans"/>
                          <a:ea typeface="Noto Sans"/>
                          <a:cs typeface="Noto Sans"/>
                        </a:rPr>
                        <a:t> was utilized to collect objective symptom data remotely, providing clinicians with quantifiable metrics to inform diagnostic interviews and subsequent treatment planning. </a:t>
                      </a:r>
                    </a:p>
                    <a:p>
                      <a:pPr marL="0" marR="0" lvl="0" indent="0" algn="l" defTabSz="914400">
                        <a:lnSpc>
                          <a:spcPct val="100000"/>
                        </a:lnSpc>
                        <a:spcBef>
                          <a:spcPts val="0"/>
                        </a:spcBef>
                        <a:spcAft>
                          <a:spcPts val="0"/>
                        </a:spcAft>
                        <a:buClrTx/>
                        <a:buSzTx/>
                        <a:buFontTx/>
                        <a:buNone/>
                        <a:tabLst/>
                        <a:defRPr/>
                      </a:pPr>
                      <a:endParaRPr lang="en-GB" altLang="en-US" sz="2800" b="0" noProof="0">
                        <a:latin typeface="Noto Sans"/>
                        <a:ea typeface="Noto Sans"/>
                        <a:cs typeface="Noto Sans"/>
                      </a:endParaRPr>
                    </a:p>
                    <a:p>
                      <a:pPr marL="0" marR="0" lvl="0" indent="0" algn="l" defTabSz="914400">
                        <a:lnSpc>
                          <a:spcPct val="100000"/>
                        </a:lnSpc>
                        <a:spcBef>
                          <a:spcPts val="0"/>
                        </a:spcBef>
                        <a:spcAft>
                          <a:spcPts val="0"/>
                        </a:spcAft>
                        <a:buClrTx/>
                        <a:buSzTx/>
                        <a:buFontTx/>
                        <a:buNone/>
                        <a:tabLst/>
                        <a:defRPr/>
                      </a:pPr>
                      <a:r>
                        <a:rPr lang="en-GB" altLang="en-US" sz="2800" b="0" noProof="0" dirty="0">
                          <a:latin typeface="Noto Sans"/>
                          <a:ea typeface="Noto Sans"/>
                          <a:cs typeface="Noto Sans"/>
                        </a:rPr>
                        <a:t>The purpose of this investigation was to evaluate the effectiveness of treatment and the utility of </a:t>
                      </a:r>
                      <a:r>
                        <a:rPr lang="en-GB" altLang="en-US" sz="2800" b="0" noProof="0" dirty="0" err="1">
                          <a:latin typeface="Noto Sans"/>
                          <a:ea typeface="Noto Sans"/>
                          <a:cs typeface="Noto Sans"/>
                        </a:rPr>
                        <a:t>QbCheck</a:t>
                      </a:r>
                      <a:r>
                        <a:rPr lang="en-GB" altLang="en-US" sz="2800" b="0" noProof="0" dirty="0">
                          <a:latin typeface="Noto Sans"/>
                          <a:ea typeface="Noto Sans"/>
                          <a:cs typeface="Noto Sans"/>
                        </a:rPr>
                        <a:t> in a remote setting, and to test whether improvements in </a:t>
                      </a:r>
                      <a:r>
                        <a:rPr lang="en-GB" altLang="en-US" sz="2800" b="0" noProof="0" dirty="0" err="1">
                          <a:latin typeface="Noto Sans"/>
                          <a:ea typeface="Noto Sans"/>
                          <a:cs typeface="Noto Sans"/>
                        </a:rPr>
                        <a:t>QbCheck</a:t>
                      </a:r>
                      <a:r>
                        <a:rPr lang="en-GB" altLang="en-US" sz="2800" b="0" noProof="0" dirty="0">
                          <a:latin typeface="Noto Sans"/>
                          <a:ea typeface="Noto Sans"/>
                          <a:cs typeface="Noto Sans"/>
                        </a:rPr>
                        <a:t>-derived objective ADHD metrics were associated with improvements in patient health and well-being.</a:t>
                      </a:r>
                    </a:p>
                    <a:p>
                      <a:pPr marL="0" marR="0" lvl="0" indent="0" algn="l" defTabSz="914400">
                        <a:lnSpc>
                          <a:spcPct val="100000"/>
                        </a:lnSpc>
                        <a:spcBef>
                          <a:spcPts val="0"/>
                        </a:spcBef>
                        <a:spcAft>
                          <a:spcPts val="0"/>
                        </a:spcAft>
                        <a:buClrTx/>
                        <a:buSzTx/>
                        <a:buFontTx/>
                        <a:buNone/>
                        <a:tabLst/>
                        <a:defRPr/>
                      </a:pPr>
                      <a:endParaRPr lang="en-GB" altLang="en-US" sz="800" b="0" noProof="0">
                        <a:latin typeface="Noto Sans" panose="020B0502040504020204" pitchFamily="34" charset="0"/>
                        <a:ea typeface="Noto Sans" panose="020B0502040504020204" pitchFamily="34" charset="0"/>
                        <a:cs typeface="Noto Sans" panose="020B0502040504020204" pitchFamily="34" charset="0"/>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3800" noProof="0">
                        <a:solidFill>
                          <a:schemeClr val="tx1"/>
                        </a:solidFill>
                        <a:latin typeface="Noto Sans" panose="020B0502040504020204" pitchFamily="34" charset="0"/>
                        <a:ea typeface="Noto Sans" panose="020B0502040504020204" pitchFamily="34" charset="0"/>
                        <a:cs typeface="Noto Sans" panose="020B0502040504020204" pitchFamily="34" charset="0"/>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endParaRPr lang="en-GB" sz="3800" noProof="0" dirty="0">
                        <a:solidFill>
                          <a:schemeClr val="tx1"/>
                        </a:solidFill>
                        <a:latin typeface="Noto Sans"/>
                        <a:ea typeface="Noto Sans"/>
                        <a:cs typeface="Noto Sans"/>
                      </a:endParaRPr>
                    </a:p>
                  </a:txBody>
                  <a:tcPr marL="80427" marR="80427" marT="40213" marB="40213">
                    <a:lnL w="0">
                      <a:noFill/>
                    </a:lnL>
                    <a:lnR w="0">
                      <a:noFill/>
                    </a:lnR>
                    <a:lnT w="0">
                      <a:noFill/>
                    </a:lnT>
                    <a:lnB w="0">
                      <a:noFill/>
                    </a:lnB>
                    <a:lnTlToBr w="0">
                      <a:noFill/>
                    </a:lnTlToBr>
                    <a:lnBlToTr w="0">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sz="2800" noProof="0" dirty="0">
                        <a:latin typeface="Noto Sans" panose="020B0502040504020204" pitchFamily="34" charset="0"/>
                        <a:ea typeface="Noto Sans" panose="020B0502040504020204" pitchFamily="34" charset="0"/>
                        <a:cs typeface="Noto Sans" panose="020B0502040504020204" pitchFamily="34" charset="0"/>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l" defTabSz="914400">
                        <a:lnSpc>
                          <a:spcPct val="100000"/>
                        </a:lnSpc>
                        <a:spcBef>
                          <a:spcPts val="0"/>
                        </a:spcBef>
                        <a:spcAft>
                          <a:spcPts val="0"/>
                        </a:spcAft>
                        <a:buNone/>
                        <a:tabLst/>
                        <a:defRPr/>
                      </a:pPr>
                      <a:endParaRPr lang="en-GB" altLang="en-US" sz="2800" noProof="0" dirty="0">
                        <a:latin typeface="Noto Sans"/>
                        <a:ea typeface="Noto Sans"/>
                        <a:cs typeface="Noto Sans"/>
                      </a:endParaRPr>
                    </a:p>
                  </a:txBody>
                  <a:tcPr marL="80427" marR="80427" marT="40213" marB="40213">
                    <a:lnL w="0">
                      <a:noFill/>
                    </a:lnL>
                    <a:lnR w="0">
                      <a:noFill/>
                    </a:lnR>
                    <a:lnT w="0">
                      <a:noFill/>
                    </a:lnT>
                    <a:lnB w="0">
                      <a:noFill/>
                    </a:lnB>
                    <a:lnTlToBr w="0">
                      <a:noFill/>
                    </a:lnTlToBr>
                    <a:lnBlToTr w="0">
                      <a:noFill/>
                    </a:lnBlToTr>
                    <a:no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sz="800" noProof="0" dirty="0">
                        <a:latin typeface="Noto Sans"/>
                        <a:ea typeface="Noto Sans"/>
                        <a:cs typeface="Noto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2800" noProof="0" dirty="0">
                          <a:latin typeface="Noto Sans"/>
                          <a:ea typeface="Noto Sans"/>
                          <a:cs typeface="Noto Sans"/>
                        </a:rPr>
                        <a:t>All subjects (</a:t>
                      </a:r>
                      <a:r>
                        <a:rPr lang="en-US" altLang="en-US" sz="2800" noProof="0" dirty="0">
                          <a:latin typeface="Noto Sans"/>
                          <a:ea typeface="Noto Sans"/>
                          <a:cs typeface="Noto Sans"/>
                        </a:rPr>
                        <a:t>aged 6-60, mean age 31.9 years, 55.5% females</a:t>
                      </a:r>
                      <a:r>
                        <a:rPr lang="en-GB" altLang="en-US" sz="2800" noProof="0" dirty="0">
                          <a:latin typeface="Noto Sans"/>
                          <a:ea typeface="Noto Sans"/>
                          <a:cs typeface="Noto Sans"/>
                        </a:rPr>
                        <a:t>) (Table 1) were diagnosed with ADHD </a:t>
                      </a:r>
                      <a:r>
                        <a:rPr lang="en-GB" altLang="en-US" sz="2800" noProof="0" dirty="0">
                          <a:solidFill>
                            <a:schemeClr val="tx1"/>
                          </a:solidFill>
                          <a:latin typeface="Noto Sans"/>
                          <a:ea typeface="Noto Sans"/>
                          <a:cs typeface="Noto Sans"/>
                        </a:rPr>
                        <a:t>(N=994) and then prescribed and optimized on stimulant ADHD medication prior to the second </a:t>
                      </a:r>
                      <a:r>
                        <a:rPr lang="en-GB" altLang="en-US" sz="2800" noProof="0" dirty="0" err="1">
                          <a:solidFill>
                            <a:schemeClr val="tx1"/>
                          </a:solidFill>
                          <a:latin typeface="Noto Sans"/>
                          <a:ea typeface="Noto Sans"/>
                          <a:cs typeface="Noto Sans"/>
                        </a:rPr>
                        <a:t>QbCheck</a:t>
                      </a:r>
                      <a:r>
                        <a:rPr lang="en-GB" altLang="en-US" sz="2800" noProof="0" dirty="0">
                          <a:solidFill>
                            <a:schemeClr val="tx1"/>
                          </a:solidFill>
                          <a:latin typeface="Noto Sans"/>
                          <a:ea typeface="Noto Sans"/>
                          <a:cs typeface="Noto Sans"/>
                        </a:rPr>
                        <a:t> assessment. The median time between </a:t>
                      </a:r>
                      <a:r>
                        <a:rPr lang="en-GB" altLang="en-US" sz="2800" noProof="0" dirty="0" err="1">
                          <a:solidFill>
                            <a:schemeClr val="tx1"/>
                          </a:solidFill>
                          <a:latin typeface="Noto Sans"/>
                          <a:ea typeface="Noto Sans"/>
                          <a:cs typeface="Noto Sans"/>
                        </a:rPr>
                        <a:t>QbCheck</a:t>
                      </a:r>
                      <a:r>
                        <a:rPr lang="en-GB" altLang="en-US" sz="2800" noProof="0" dirty="0">
                          <a:solidFill>
                            <a:schemeClr val="tx1"/>
                          </a:solidFill>
                          <a:latin typeface="Noto Sans"/>
                          <a:ea typeface="Noto Sans"/>
                          <a:cs typeface="Noto Sans"/>
                        </a:rPr>
                        <a:t> baseline to follow-up was 148.84 days (range 15-524 days). </a:t>
                      </a:r>
                    </a:p>
                    <a:p>
                      <a:pPr marL="0" marR="0" lvl="0" indent="0" algn="l" defTabSz="914400" rtl="0" eaLnBrk="1" fontAlgn="auto" latinLnBrk="0" hangingPunct="1">
                        <a:lnSpc>
                          <a:spcPct val="100000"/>
                        </a:lnSpc>
                        <a:spcBef>
                          <a:spcPts val="0"/>
                        </a:spcBef>
                        <a:spcAft>
                          <a:spcPts val="0"/>
                        </a:spcAft>
                        <a:buClrTx/>
                        <a:buSzTx/>
                        <a:buFontTx/>
                        <a:buNone/>
                        <a:tabLst/>
                        <a:defRPr/>
                      </a:pPr>
                      <a:br>
                        <a:rPr lang="en-GB" altLang="en-US" sz="2800" noProof="0" dirty="0">
                          <a:solidFill>
                            <a:srgbClr val="000000"/>
                          </a:solidFill>
                          <a:latin typeface="Noto Sans"/>
                          <a:ea typeface="Noto Sans"/>
                          <a:cs typeface="Noto Sans"/>
                        </a:rPr>
                      </a:br>
                      <a:r>
                        <a:rPr lang="en-US" altLang="en-US" sz="2800" noProof="0" dirty="0">
                          <a:solidFill>
                            <a:schemeClr val="tx1"/>
                          </a:solidFill>
                          <a:latin typeface="Noto Sans"/>
                          <a:ea typeface="Noto Sans"/>
                          <a:cs typeface="Noto Sans"/>
                        </a:rPr>
                        <a:t>Following treatment, </a:t>
                      </a:r>
                      <a:r>
                        <a:rPr lang="en-US" altLang="en-US" sz="2800" noProof="0" dirty="0" err="1">
                          <a:solidFill>
                            <a:schemeClr val="tx1"/>
                          </a:solidFill>
                          <a:latin typeface="Noto Sans"/>
                          <a:ea typeface="Noto Sans"/>
                          <a:cs typeface="Noto Sans"/>
                        </a:rPr>
                        <a:t>QbCheck</a:t>
                      </a:r>
                      <a:r>
                        <a:rPr lang="en-US" altLang="en-US" sz="2800" noProof="0" dirty="0">
                          <a:solidFill>
                            <a:schemeClr val="tx1"/>
                          </a:solidFill>
                          <a:latin typeface="Noto Sans"/>
                          <a:ea typeface="Noto Sans"/>
                          <a:cs typeface="Noto Sans"/>
                        </a:rPr>
                        <a:t> TSS improved by 41.2% relative to baseline TSS (p&lt;0.001). Significant improvements in patient well-being were observed at follow-up, including reduction in PHQ-9 and GAD-7 (p&lt;0.001) as well as improvements in quality of life (p&lt;0.001). A significant reduction of alcohol and nicotine dependence was also found from baseline to follow-up (p&lt;0.001) (Table 2). Sample sizes varied based on completeness of assessments.</a:t>
                      </a:r>
                    </a:p>
                    <a:p>
                      <a:pPr marL="0" marR="0" lvl="0" indent="0" algn="l" rtl="0" eaLnBrk="1" fontAlgn="auto" latinLnBrk="0" hangingPunct="1">
                        <a:lnSpc>
                          <a:spcPct val="100000"/>
                        </a:lnSpc>
                        <a:spcBef>
                          <a:spcPts val="0"/>
                        </a:spcBef>
                        <a:spcAft>
                          <a:spcPts val="0"/>
                        </a:spcAft>
                        <a:buClrTx/>
                        <a:buSzTx/>
                        <a:buFontTx/>
                        <a:buNone/>
                      </a:pPr>
                      <a:br>
                        <a:rPr lang="en-US" altLang="en-US" sz="2800" noProof="0" dirty="0">
                          <a:solidFill>
                            <a:srgbClr val="000000"/>
                          </a:solidFill>
                          <a:latin typeface="Noto Sans"/>
                          <a:ea typeface="Noto Sans"/>
                          <a:cs typeface="Noto Sans"/>
                        </a:rPr>
                      </a:br>
                      <a:r>
                        <a:rPr lang="en-GB" altLang="en-US" sz="2800" noProof="0" dirty="0">
                          <a:solidFill>
                            <a:schemeClr val="tx1"/>
                          </a:solidFill>
                          <a:latin typeface="Noto Sans"/>
                          <a:ea typeface="Noto Sans"/>
                          <a:cs typeface="Noto Sans"/>
                        </a:rPr>
                        <a:t>There was a statistically significant correlation with change in TSS alongside change in SNAP/ASRS (r=0.3255, p&lt;0.001), change in PHQ-9 (r=0.2698, p&lt;0.001) and change in </a:t>
                      </a:r>
                      <a:r>
                        <a:rPr lang="en-GB" altLang="en-US" sz="2800" noProof="0" dirty="0" err="1">
                          <a:solidFill>
                            <a:schemeClr val="tx1"/>
                          </a:solidFill>
                          <a:latin typeface="Noto Sans"/>
                          <a:ea typeface="Noto Sans"/>
                          <a:cs typeface="Noto Sans"/>
                        </a:rPr>
                        <a:t>AAQoL</a:t>
                      </a:r>
                      <a:r>
                        <a:rPr lang="en-GB" altLang="en-US" sz="2800" noProof="0" dirty="0">
                          <a:solidFill>
                            <a:schemeClr val="tx1"/>
                          </a:solidFill>
                          <a:latin typeface="Noto Sans"/>
                          <a:ea typeface="Noto Sans"/>
                          <a:cs typeface="Noto Sans"/>
                        </a:rPr>
                        <a:t> (r=-0.4028, p&lt;0.001) (Table 3, Figures 1-3). No significant correlation was found in change of TSS versus change in GAD-7, change in dependency of alcohol or change in nicotine use. </a:t>
                      </a:r>
                    </a:p>
                  </a:txBody>
                  <a:tcPr marL="81280" marR="81280" marT="40640" marB="40640">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6280271"/>
                  </a:ext>
                </a:extLst>
              </a:tr>
              <a:tr h="132922">
                <a:tc>
                  <a:txBody>
                    <a:bodyPr/>
                    <a:lstStyle/>
                    <a:p>
                      <a:pPr algn="ctr"/>
                      <a:r>
                        <a:rPr lang="en-GB" sz="3800" b="1" noProof="0" dirty="0">
                          <a:solidFill>
                            <a:schemeClr val="bg1"/>
                          </a:solidFill>
                          <a:latin typeface="Noto Sans"/>
                          <a:ea typeface="Noto Sans"/>
                          <a:cs typeface="Noto Sans"/>
                        </a:rPr>
                        <a:t>Methods</a:t>
                      </a: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08763"/>
                    </a:solidFill>
                  </a:tcPr>
                </a:tc>
                <a:tc>
                  <a:txBody>
                    <a:bodyPr/>
                    <a:lstStyle/>
                    <a:p>
                      <a:pPr algn="ctr"/>
                      <a:endParaRPr lang="en-GB" sz="3800" b="1" noProof="0">
                        <a:solidFill>
                          <a:schemeClr val="bg1"/>
                        </a:solidFill>
                        <a:latin typeface="Noto Sans" panose="020B0502040504020204" pitchFamily="34" charset="0"/>
                        <a:ea typeface="Noto Sans" panose="020B0502040504020204" pitchFamily="34" charset="0"/>
                        <a:cs typeface="Noto Sans" panose="020B0502040504020204" pitchFamily="34" charset="0"/>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endParaRPr lang="en-GB" sz="3800" b="1" noProof="0" dirty="0">
                        <a:solidFill>
                          <a:schemeClr val="bg1"/>
                        </a:solidFill>
                        <a:latin typeface="Noto Sans"/>
                        <a:ea typeface="Noto Sans"/>
                        <a:cs typeface="Noto Sans"/>
                      </a:endParaRPr>
                    </a:p>
                  </a:txBody>
                  <a:tcPr marL="80427" marR="80427" marT="40213" marB="40213">
                    <a:lnL w="0">
                      <a:noFill/>
                    </a:lnL>
                    <a:lnR w="0">
                      <a:noFill/>
                    </a:lnR>
                    <a:lnT w="0">
                      <a:noFill/>
                    </a:lnT>
                    <a:lnB w="0">
                      <a:noFill/>
                    </a:lnB>
                    <a:lnTlToBr w="0">
                      <a:noFill/>
                    </a:lnTlToBr>
                    <a:lnBlToTr w="0">
                      <a:noFill/>
                    </a:lnBlToTr>
                    <a:noFill/>
                  </a:tcPr>
                </a:tc>
                <a:tc>
                  <a:txBody>
                    <a:bodyPr/>
                    <a:lstStyle/>
                    <a:p>
                      <a:pPr algn="ctr"/>
                      <a:endParaRPr lang="en-GB" sz="3800" b="1" noProof="0">
                        <a:solidFill>
                          <a:schemeClr val="bg1"/>
                        </a:solidFill>
                        <a:latin typeface="Noto Sans" panose="020B0502040504020204" pitchFamily="34" charset="0"/>
                        <a:ea typeface="Noto Sans" panose="020B0502040504020204" pitchFamily="34" charset="0"/>
                        <a:cs typeface="Noto Sans" panose="020B0502040504020204" pitchFamily="34" charset="0"/>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endParaRPr lang="en-GB" sz="3800" b="1" noProof="0" dirty="0">
                        <a:solidFill>
                          <a:schemeClr val="bg1"/>
                        </a:solidFill>
                        <a:latin typeface="Noto Sans"/>
                        <a:ea typeface="Noto Sans"/>
                        <a:cs typeface="Noto Sans"/>
                      </a:endParaRPr>
                    </a:p>
                  </a:txBody>
                  <a:tcPr marL="80427" marR="80427" marT="40213" marB="40213">
                    <a:lnL w="0">
                      <a:noFill/>
                    </a:lnL>
                    <a:lnR w="0">
                      <a:noFill/>
                    </a:lnR>
                    <a:lnT w="0">
                      <a:noFill/>
                    </a:lnT>
                    <a:lnB w="0">
                      <a:noFill/>
                    </a:lnB>
                    <a:lnTlToBr w="0">
                      <a:noFill/>
                    </a:lnTlToBr>
                    <a:lnBlToTr w="0">
                      <a:noFill/>
                    </a:lnBlToTr>
                    <a:noFill/>
                  </a:tcPr>
                </a:tc>
                <a:tc vMerge="1">
                  <a:txBody>
                    <a:bodyPr/>
                    <a:lstStyle/>
                    <a:p>
                      <a:pPr algn="ctr"/>
                      <a:endParaRPr lang="en-GB" sz="4400" b="1" noProof="0">
                        <a:solidFill>
                          <a:schemeClr val="bg1"/>
                        </a:solidFill>
                        <a:latin typeface="Noto Sans" panose="020B0502040504020204" pitchFamily="34" charset="0"/>
                        <a:ea typeface="Noto Sans" panose="020B0502040504020204" pitchFamily="34" charset="0"/>
                        <a:cs typeface="Noto Sans" panose="020B0502040504020204" pitchFamily="34" charset="0"/>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2952548"/>
                  </a:ext>
                </a:extLst>
              </a:tr>
              <a:tr h="62326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sz="800" noProof="0">
                        <a:latin typeface="Noto Sans"/>
                        <a:ea typeface="Noto Sans"/>
                        <a:cs typeface="Noto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2800" noProof="0">
                          <a:latin typeface="Noto Sans"/>
                          <a:ea typeface="Noto Sans"/>
                          <a:cs typeface="Noto Sans"/>
                        </a:rPr>
                        <a:t>This dataset was collected from routine </a:t>
                      </a:r>
                      <a:r>
                        <a:rPr lang="en-GB" altLang="en-US" sz="2800" noProof="0" err="1">
                          <a:latin typeface="Noto Sans"/>
                          <a:ea typeface="Noto Sans"/>
                          <a:cs typeface="Noto Sans"/>
                        </a:rPr>
                        <a:t>QbCheck</a:t>
                      </a:r>
                      <a:r>
                        <a:rPr lang="en-GB" altLang="en-US" sz="2800" noProof="0">
                          <a:latin typeface="Noto Sans"/>
                          <a:ea typeface="Noto Sans"/>
                          <a:cs typeface="Noto Sans"/>
                        </a:rPr>
                        <a:t> assessments that were completed as part of the ADHD360 healthcare model in the United Kingdom (Sept 2023-June 2025). The first </a:t>
                      </a:r>
                      <a:r>
                        <a:rPr lang="en-GB" altLang="en-US" sz="2800" noProof="0" err="1">
                          <a:latin typeface="Noto Sans"/>
                          <a:ea typeface="Noto Sans"/>
                          <a:cs typeface="Noto Sans"/>
                        </a:rPr>
                        <a:t>QbCheck</a:t>
                      </a:r>
                      <a:r>
                        <a:rPr lang="en-GB" altLang="en-US" sz="2800" noProof="0">
                          <a:latin typeface="Noto Sans"/>
                          <a:ea typeface="Noto Sans"/>
                          <a:cs typeface="Noto Sans"/>
                        </a:rPr>
                        <a:t> was administered at baseline, prior to receiving a diagnosis or treatment. The second </a:t>
                      </a:r>
                      <a:r>
                        <a:rPr lang="en-GB" altLang="en-US" sz="2800" noProof="0" err="1">
                          <a:latin typeface="Noto Sans"/>
                          <a:ea typeface="Noto Sans"/>
                          <a:cs typeface="Noto Sans"/>
                        </a:rPr>
                        <a:t>QbCheck</a:t>
                      </a:r>
                      <a:r>
                        <a:rPr lang="en-GB" altLang="en-US" sz="2800" noProof="0">
                          <a:latin typeface="Noto Sans"/>
                          <a:ea typeface="Noto Sans"/>
                          <a:cs typeface="Noto Sans"/>
                        </a:rPr>
                        <a:t> was administered once the patient had been diagnosed and optimized on ADHD medication, following their standardized clinical care flow.  </a:t>
                      </a:r>
                    </a:p>
                    <a:p>
                      <a:pPr marL="0" marR="0" lvl="0" indent="0" algn="l" defTabSz="914400" rtl="0" eaLnBrk="1" fontAlgn="auto" latinLnBrk="0" hangingPunct="1">
                        <a:lnSpc>
                          <a:spcPct val="100000"/>
                        </a:lnSpc>
                        <a:spcBef>
                          <a:spcPts val="0"/>
                        </a:spcBef>
                        <a:spcAft>
                          <a:spcPts val="0"/>
                        </a:spcAft>
                        <a:buClrTx/>
                        <a:buSzTx/>
                        <a:buFontTx/>
                        <a:buNone/>
                        <a:tabLst/>
                        <a:defRPr/>
                      </a:pPr>
                      <a:br>
                        <a:rPr lang="en-GB" altLang="en-US" sz="2800" noProof="0" dirty="0">
                          <a:latin typeface="Noto Sans"/>
                          <a:ea typeface="Noto Sans"/>
                          <a:cs typeface="Noto Sans"/>
                        </a:rPr>
                      </a:br>
                      <a:r>
                        <a:rPr lang="en-GB" altLang="en-US" sz="2800" noProof="0">
                          <a:latin typeface="Noto Sans"/>
                          <a:ea typeface="Noto Sans"/>
                          <a:cs typeface="Noto Sans"/>
                        </a:rPr>
                        <a:t>Five parameters were calculated (from </a:t>
                      </a:r>
                      <a:r>
                        <a:rPr lang="en-GB" altLang="en-US" sz="2800" noProof="0" err="1">
                          <a:latin typeface="Noto Sans"/>
                          <a:ea typeface="Noto Sans"/>
                          <a:cs typeface="Noto Sans"/>
                        </a:rPr>
                        <a:t>QbCheck</a:t>
                      </a:r>
                      <a:r>
                        <a:rPr lang="en-GB" altLang="en-US" sz="2800" noProof="0">
                          <a:latin typeface="Noto Sans"/>
                          <a:ea typeface="Noto Sans"/>
                          <a:cs typeface="Noto Sans"/>
                        </a:rPr>
                        <a:t>) to measure Inattention, Impulsivity, and Hyperactivity, which form the calculation of a Total Symptom Score (TSS, </a:t>
                      </a:r>
                      <a:r>
                        <a:rPr lang="en-GB" altLang="en-US" sz="2800" noProof="0">
                          <a:solidFill>
                            <a:schemeClr val="tx1"/>
                          </a:solidFill>
                          <a:latin typeface="Noto Sans"/>
                          <a:ea typeface="Noto Sans"/>
                          <a:cs typeface="Noto Sans"/>
                        </a:rPr>
                        <a:t>range from 0 to 100</a:t>
                      </a:r>
                      <a:r>
                        <a:rPr lang="en-GB" altLang="en-US" sz="2800" noProof="0">
                          <a:latin typeface="Noto Sans"/>
                          <a:ea typeface="Noto Sans"/>
                          <a:cs typeface="Noto Sans"/>
                        </a:rPr>
                        <a:t>), the probability of having ADHD symptoms. </a:t>
                      </a:r>
                      <a:br>
                        <a:rPr lang="en-GB" altLang="en-US" sz="2800" noProof="0" dirty="0">
                          <a:latin typeface="Noto Sans"/>
                          <a:ea typeface="Noto Sans"/>
                          <a:cs typeface="Noto Sans"/>
                        </a:rPr>
                      </a:br>
                      <a:br>
                        <a:rPr lang="en-GB" altLang="en-US" sz="2800" noProof="0" dirty="0">
                          <a:latin typeface="Noto Sans"/>
                          <a:ea typeface="Noto Sans"/>
                          <a:cs typeface="Noto Sans"/>
                        </a:rPr>
                      </a:br>
                      <a:r>
                        <a:rPr lang="en-GB" altLang="en-US" sz="2800" noProof="0">
                          <a:latin typeface="Noto Sans"/>
                          <a:ea typeface="Noto Sans"/>
                          <a:cs typeface="Noto Sans"/>
                        </a:rPr>
                        <a:t>All patients were given the SNAP/ASRS (ADHD rating scales for children/ adolescents and adults), PHQ-9 (patient health questionnaire), </a:t>
                      </a:r>
                      <a:r>
                        <a:rPr lang="en-GB" altLang="en-US" sz="2800" noProof="0" err="1">
                          <a:latin typeface="Noto Sans"/>
                          <a:ea typeface="Noto Sans"/>
                          <a:cs typeface="Noto Sans"/>
                        </a:rPr>
                        <a:t>AAQoL</a:t>
                      </a:r>
                      <a:r>
                        <a:rPr lang="en-GB" altLang="en-US" sz="2800" noProof="0" dirty="0">
                          <a:latin typeface="Noto Sans"/>
                          <a:ea typeface="Noto Sans"/>
                          <a:cs typeface="Noto Sans"/>
                        </a:rPr>
                        <a:t> </a:t>
                      </a:r>
                      <a:r>
                        <a:rPr lang="en-GB" altLang="en-US" sz="2800" noProof="0">
                          <a:latin typeface="Noto Sans"/>
                          <a:ea typeface="Noto Sans"/>
                          <a:cs typeface="Noto Sans"/>
                        </a:rPr>
                        <a:t>(quality of life questionnaire), and GAD-7 (anxiety scale) to assess self-reported symptoms. The use of alcohol and nicotine were also reported. The post-hoc analysis evaluated the changes in test variables and scores from their baseline and post-treatment optimization visit.  </a:t>
                      </a: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sz="2800" noProof="0">
                        <a:latin typeface="Noto Sans" panose="020B0502040504020204" pitchFamily="34" charset="0"/>
                        <a:ea typeface="Noto Sans" panose="020B0502040504020204" pitchFamily="34" charset="0"/>
                        <a:cs typeface="Noto Sans" panose="020B0502040504020204" pitchFamily="34" charset="0"/>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l" defTabSz="914400">
                        <a:lnSpc>
                          <a:spcPct val="100000"/>
                        </a:lnSpc>
                        <a:spcBef>
                          <a:spcPts val="0"/>
                        </a:spcBef>
                        <a:spcAft>
                          <a:spcPts val="0"/>
                        </a:spcAft>
                        <a:buNone/>
                        <a:tabLst/>
                        <a:defRPr/>
                      </a:pPr>
                      <a:endParaRPr lang="en-GB" altLang="en-US" sz="2800" noProof="0" dirty="0">
                        <a:latin typeface="Noto Sans"/>
                        <a:ea typeface="Noto Sans"/>
                        <a:cs typeface="Noto Sans"/>
                      </a:endParaRPr>
                    </a:p>
                  </a:txBody>
                  <a:tcPr marL="80427" marR="80427" marT="40213" marB="40213">
                    <a:lnL w="0">
                      <a:noFill/>
                    </a:lnL>
                    <a:lnR w="0">
                      <a:noFill/>
                    </a:lnR>
                    <a:lnT w="0">
                      <a:noFill/>
                    </a:lnT>
                    <a:lnB w="0">
                      <a:noFill/>
                    </a:lnB>
                    <a:lnTlToBr w="0">
                      <a:noFill/>
                    </a:lnTlToBr>
                    <a:lnBlToTr w="0">
                      <a:noFill/>
                    </a:lnBlToTr>
                    <a:noFill/>
                  </a:tcPr>
                </a:tc>
                <a:tc>
                  <a:txBody>
                    <a:bodyPr/>
                    <a:lstStyle/>
                    <a:p>
                      <a:endParaRPr lang="en-GB" sz="2800" noProof="0">
                        <a:solidFill>
                          <a:schemeClr val="tx1"/>
                        </a:solidFill>
                        <a:latin typeface="Noto Sans" panose="020B0502040504020204" pitchFamily="34" charset="0"/>
                        <a:ea typeface="Noto Sans" panose="020B0502040504020204" pitchFamily="34" charset="0"/>
                        <a:cs typeface="Noto Sans" panose="020B0502040504020204" pitchFamily="34" charset="0"/>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endParaRPr lang="en-GB" sz="2800" noProof="0" dirty="0">
                        <a:solidFill>
                          <a:schemeClr val="tx1"/>
                        </a:solidFill>
                        <a:latin typeface="Noto Sans"/>
                        <a:ea typeface="Noto Sans"/>
                        <a:cs typeface="Noto Sans"/>
                      </a:endParaRPr>
                    </a:p>
                  </a:txBody>
                  <a:tcPr marL="80427" marR="80427" marT="40213" marB="40213">
                    <a:lnL w="0">
                      <a:noFill/>
                    </a:lnL>
                    <a:lnR w="0">
                      <a:noFill/>
                    </a:lnR>
                    <a:lnT w="0">
                      <a:noFill/>
                    </a:lnT>
                    <a:lnB w="0">
                      <a:noFill/>
                    </a:lnB>
                    <a:lnTlToBr w="0">
                      <a:noFill/>
                    </a:lnTlToBr>
                    <a:lnBlToTr w="0">
                      <a:noFill/>
                    </a:lnBlToTr>
                    <a:noFill/>
                  </a:tcPr>
                </a:tc>
                <a:tc vMerge="1">
                  <a:txBody>
                    <a:bodyPr/>
                    <a:lstStyle/>
                    <a:p>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2845484"/>
                  </a:ext>
                </a:extLst>
              </a:tr>
            </a:tbl>
          </a:graphicData>
        </a:graphic>
      </p:graphicFrame>
      <p:graphicFrame>
        <p:nvGraphicFramePr>
          <p:cNvPr id="29" name="Table 28">
            <a:extLst>
              <a:ext uri="{FF2B5EF4-FFF2-40B4-BE49-F238E27FC236}">
                <a16:creationId xmlns:a16="http://schemas.microsoft.com/office/drawing/2014/main" id="{0B3C228D-0A3F-49B9-65A3-F06BF989567D}"/>
              </a:ext>
            </a:extLst>
          </p:cNvPr>
          <p:cNvGraphicFramePr>
            <a:graphicFrameLocks noGrp="1"/>
          </p:cNvGraphicFramePr>
          <p:nvPr>
            <p:extLst>
              <p:ext uri="{D42A27DB-BD31-4B8C-83A1-F6EECF244321}">
                <p14:modId xmlns:p14="http://schemas.microsoft.com/office/powerpoint/2010/main" val="475981086"/>
              </p:ext>
            </p:extLst>
          </p:nvPr>
        </p:nvGraphicFramePr>
        <p:xfrm>
          <a:off x="16255999" y="19168230"/>
          <a:ext cx="13088783" cy="5590039"/>
        </p:xfrm>
        <a:graphic>
          <a:graphicData uri="http://schemas.openxmlformats.org/drawingml/2006/table">
            <a:tbl>
              <a:tblPr firstRow="1" bandRow="1">
                <a:tableStyleId>{5C22544A-7EE6-4342-B048-85BDC9FD1C3A}</a:tableStyleId>
              </a:tblPr>
              <a:tblGrid>
                <a:gridCol w="13088783">
                  <a:extLst>
                    <a:ext uri="{9D8B030D-6E8A-4147-A177-3AD203B41FA5}">
                      <a16:colId xmlns:a16="http://schemas.microsoft.com/office/drawing/2014/main" val="2327960297"/>
                    </a:ext>
                  </a:extLst>
                </a:gridCol>
              </a:tblGrid>
              <a:tr h="660575">
                <a:tc>
                  <a:txBody>
                    <a:bodyPr/>
                    <a:lstStyle/>
                    <a:p>
                      <a:pPr algn="ctr"/>
                      <a:r>
                        <a:rPr lang="en-GB" sz="3800" dirty="0">
                          <a:latin typeface="Noto Sans"/>
                          <a:ea typeface="Noto Sans"/>
                          <a:cs typeface="Noto Sans"/>
                        </a:rPr>
                        <a:t>Conclusions</a:t>
                      </a: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08763"/>
                    </a:solidFill>
                  </a:tcPr>
                </a:tc>
                <a:extLst>
                  <a:ext uri="{0D108BD9-81ED-4DB2-BD59-A6C34878D82A}">
                    <a16:rowId xmlns:a16="http://schemas.microsoft.com/office/drawing/2014/main" val="300028"/>
                  </a:ext>
                </a:extLst>
              </a:tr>
              <a:tr h="49294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altLang="en-US" sz="800" noProof="0" dirty="0">
                          <a:latin typeface="Noto Sans"/>
                          <a:ea typeface="Noto Sans"/>
                          <a:cs typeface="Noto Sans"/>
                        </a:rPr>
                      </a:br>
                      <a:r>
                        <a:rPr lang="en-US" altLang="en-US" sz="3000" noProof="0" dirty="0">
                          <a:latin typeface="Noto Sans"/>
                          <a:ea typeface="Noto Sans"/>
                          <a:cs typeface="Noto Sans"/>
                        </a:rPr>
                        <a:t>These data shows that proper treatment and management of ADHD symptoms is associated with better patient-reported health and well-being as well as in quality of life, as evidenced by the significant correlations between changes in objective ADHD performance (measured by </a:t>
                      </a:r>
                      <a:r>
                        <a:rPr lang="en-US" altLang="en-US" sz="3000" noProof="0" dirty="0" err="1">
                          <a:latin typeface="Noto Sans"/>
                          <a:ea typeface="Noto Sans"/>
                          <a:cs typeface="Noto Sans"/>
                        </a:rPr>
                        <a:t>QbCheck</a:t>
                      </a:r>
                      <a:r>
                        <a:rPr lang="en-US" altLang="en-US" sz="3000" noProof="0" dirty="0">
                          <a:latin typeface="Noto Sans"/>
                          <a:ea typeface="Noto Sans"/>
                          <a:cs typeface="Noto Sans"/>
                        </a:rPr>
                        <a:t>) and changes on validated mental health and substance use questionnaires.</a:t>
                      </a:r>
                      <a:endParaRPr lang="en-GB" altLang="en-US" sz="3000" noProof="0" dirty="0">
                        <a:latin typeface="Noto Sans"/>
                        <a:ea typeface="Noto Sans"/>
                        <a:cs typeface="Noto Sans"/>
                      </a:endParaRPr>
                    </a:p>
                  </a:txBody>
                  <a:tcPr marL="80427" marR="80427" marT="40213" marB="40213">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848723"/>
                  </a:ext>
                </a:extLst>
              </a:tr>
            </a:tbl>
          </a:graphicData>
        </a:graphic>
      </p:graphicFrame>
      <p:sp>
        <p:nvSpPr>
          <p:cNvPr id="2" name="TextBox 1">
            <a:extLst>
              <a:ext uri="{FF2B5EF4-FFF2-40B4-BE49-F238E27FC236}">
                <a16:creationId xmlns:a16="http://schemas.microsoft.com/office/drawing/2014/main" id="{12337392-9304-0964-A3ED-4E32B3323CA7}"/>
              </a:ext>
            </a:extLst>
          </p:cNvPr>
          <p:cNvSpPr txBox="1"/>
          <p:nvPr/>
        </p:nvSpPr>
        <p:spPr>
          <a:xfrm>
            <a:off x="16312891" y="34985395"/>
            <a:ext cx="13084762" cy="830997"/>
          </a:xfrm>
          <a:prstGeom prst="rect">
            <a:avLst/>
          </a:prstGeom>
          <a:noFill/>
        </p:spPr>
        <p:txBody>
          <a:bodyPr wrap="square" lIns="91440" tIns="45720" rIns="91440" bIns="45720" rtlCol="0" anchor="t">
            <a:spAutoFit/>
          </a:bodyPr>
          <a:lstStyle>
            <a:defPPr>
              <a:defRPr lang="en-US"/>
            </a:defPPr>
            <a:lvl1pPr marL="0" algn="l" defTabSz="407502" rtl="0" eaLnBrk="1" latinLnBrk="0" hangingPunct="1">
              <a:defRPr sz="1604" kern="1200">
                <a:solidFill>
                  <a:schemeClr val="tx1"/>
                </a:solidFill>
                <a:latin typeface="+mn-lt"/>
                <a:ea typeface="+mn-ea"/>
                <a:cs typeface="+mn-cs"/>
              </a:defRPr>
            </a:lvl1pPr>
            <a:lvl2pPr marL="407502" algn="l" defTabSz="407502" rtl="0" eaLnBrk="1" latinLnBrk="0" hangingPunct="1">
              <a:defRPr sz="1604" kern="1200">
                <a:solidFill>
                  <a:schemeClr val="tx1"/>
                </a:solidFill>
                <a:latin typeface="+mn-lt"/>
                <a:ea typeface="+mn-ea"/>
                <a:cs typeface="+mn-cs"/>
              </a:defRPr>
            </a:lvl2pPr>
            <a:lvl3pPr marL="815005" algn="l" defTabSz="407502" rtl="0" eaLnBrk="1" latinLnBrk="0" hangingPunct="1">
              <a:defRPr sz="1604" kern="1200">
                <a:solidFill>
                  <a:schemeClr val="tx1"/>
                </a:solidFill>
                <a:latin typeface="+mn-lt"/>
                <a:ea typeface="+mn-ea"/>
                <a:cs typeface="+mn-cs"/>
              </a:defRPr>
            </a:lvl3pPr>
            <a:lvl4pPr marL="1222507" algn="l" defTabSz="407502" rtl="0" eaLnBrk="1" latinLnBrk="0" hangingPunct="1">
              <a:defRPr sz="1604" kern="1200">
                <a:solidFill>
                  <a:schemeClr val="tx1"/>
                </a:solidFill>
                <a:latin typeface="+mn-lt"/>
                <a:ea typeface="+mn-ea"/>
                <a:cs typeface="+mn-cs"/>
              </a:defRPr>
            </a:lvl4pPr>
            <a:lvl5pPr marL="1630009" algn="l" defTabSz="407502" rtl="0" eaLnBrk="1" latinLnBrk="0" hangingPunct="1">
              <a:defRPr sz="1604" kern="1200">
                <a:solidFill>
                  <a:schemeClr val="tx1"/>
                </a:solidFill>
                <a:latin typeface="+mn-lt"/>
                <a:ea typeface="+mn-ea"/>
                <a:cs typeface="+mn-cs"/>
              </a:defRPr>
            </a:lvl5pPr>
            <a:lvl6pPr marL="2037512" algn="l" defTabSz="407502" rtl="0" eaLnBrk="1" latinLnBrk="0" hangingPunct="1">
              <a:defRPr sz="1604" kern="1200">
                <a:solidFill>
                  <a:schemeClr val="tx1"/>
                </a:solidFill>
                <a:latin typeface="+mn-lt"/>
                <a:ea typeface="+mn-ea"/>
                <a:cs typeface="+mn-cs"/>
              </a:defRPr>
            </a:lvl6pPr>
            <a:lvl7pPr marL="2445014" algn="l" defTabSz="407502" rtl="0" eaLnBrk="1" latinLnBrk="0" hangingPunct="1">
              <a:defRPr sz="1604" kern="1200">
                <a:solidFill>
                  <a:schemeClr val="tx1"/>
                </a:solidFill>
                <a:latin typeface="+mn-lt"/>
                <a:ea typeface="+mn-ea"/>
                <a:cs typeface="+mn-cs"/>
              </a:defRPr>
            </a:lvl7pPr>
            <a:lvl8pPr marL="2852517" algn="l" defTabSz="407502" rtl="0" eaLnBrk="1" latinLnBrk="0" hangingPunct="1">
              <a:defRPr sz="1604" kern="1200">
                <a:solidFill>
                  <a:schemeClr val="tx1"/>
                </a:solidFill>
                <a:latin typeface="+mn-lt"/>
                <a:ea typeface="+mn-ea"/>
                <a:cs typeface="+mn-cs"/>
              </a:defRPr>
            </a:lvl8pPr>
            <a:lvl9pPr marL="3260019" algn="l" defTabSz="407502" rtl="0" eaLnBrk="1" latinLnBrk="0" hangingPunct="1">
              <a:defRPr sz="1604" kern="1200">
                <a:solidFill>
                  <a:schemeClr val="tx1"/>
                </a:solidFill>
                <a:latin typeface="+mn-lt"/>
                <a:ea typeface="+mn-ea"/>
                <a:cs typeface="+mn-cs"/>
              </a:defRPr>
            </a:lvl9pPr>
          </a:lstStyle>
          <a:p>
            <a:r>
              <a:rPr lang="en-GB" sz="2400" b="1" dirty="0">
                <a:latin typeface="Noto Sans"/>
                <a:ea typeface="Noto Sans"/>
                <a:cs typeface="Noto Sans"/>
              </a:rPr>
              <a:t>Table 3: </a:t>
            </a:r>
            <a:r>
              <a:rPr lang="en-US" sz="2400" dirty="0">
                <a:latin typeface="Noto Sans"/>
                <a:ea typeface="Noto Sans"/>
                <a:cs typeface="Noto Sans"/>
              </a:rPr>
              <a:t>Pearson correlation between change in TSS and change in each questionnaire variable.</a:t>
            </a:r>
            <a:endParaRPr lang="en-US" sz="2400" dirty="0">
              <a:highlight>
                <a:srgbClr val="FFFF00"/>
              </a:highlight>
              <a:latin typeface="Noto Sans"/>
              <a:ea typeface="Noto Sans"/>
              <a:cs typeface="Noto Sans"/>
            </a:endParaRPr>
          </a:p>
        </p:txBody>
      </p:sp>
      <p:sp>
        <p:nvSpPr>
          <p:cNvPr id="6" name="TextBox 5">
            <a:extLst>
              <a:ext uri="{FF2B5EF4-FFF2-40B4-BE49-F238E27FC236}">
                <a16:creationId xmlns:a16="http://schemas.microsoft.com/office/drawing/2014/main" id="{C18A24DC-B35D-6FC0-FBB1-C440508E8F74}"/>
              </a:ext>
            </a:extLst>
          </p:cNvPr>
          <p:cNvSpPr txBox="1"/>
          <p:nvPr/>
        </p:nvSpPr>
        <p:spPr>
          <a:xfrm>
            <a:off x="16312891" y="30445348"/>
            <a:ext cx="12882428" cy="830997"/>
          </a:xfrm>
          <a:prstGeom prst="rect">
            <a:avLst/>
          </a:prstGeom>
          <a:noFill/>
        </p:spPr>
        <p:txBody>
          <a:bodyPr wrap="square" rtlCol="0">
            <a:spAutoFit/>
          </a:bodyPr>
          <a:lstStyle>
            <a:defPPr>
              <a:defRPr lang="en-US"/>
            </a:defPPr>
            <a:lvl1pPr marL="0" algn="l" defTabSz="407502" rtl="0" eaLnBrk="1" latinLnBrk="0" hangingPunct="1">
              <a:defRPr sz="1604" kern="1200">
                <a:solidFill>
                  <a:schemeClr val="tx1"/>
                </a:solidFill>
                <a:latin typeface="+mn-lt"/>
                <a:ea typeface="+mn-ea"/>
                <a:cs typeface="+mn-cs"/>
              </a:defRPr>
            </a:lvl1pPr>
            <a:lvl2pPr marL="407502" algn="l" defTabSz="407502" rtl="0" eaLnBrk="1" latinLnBrk="0" hangingPunct="1">
              <a:defRPr sz="1604" kern="1200">
                <a:solidFill>
                  <a:schemeClr val="tx1"/>
                </a:solidFill>
                <a:latin typeface="+mn-lt"/>
                <a:ea typeface="+mn-ea"/>
                <a:cs typeface="+mn-cs"/>
              </a:defRPr>
            </a:lvl2pPr>
            <a:lvl3pPr marL="815005" algn="l" defTabSz="407502" rtl="0" eaLnBrk="1" latinLnBrk="0" hangingPunct="1">
              <a:defRPr sz="1604" kern="1200">
                <a:solidFill>
                  <a:schemeClr val="tx1"/>
                </a:solidFill>
                <a:latin typeface="+mn-lt"/>
                <a:ea typeface="+mn-ea"/>
                <a:cs typeface="+mn-cs"/>
              </a:defRPr>
            </a:lvl3pPr>
            <a:lvl4pPr marL="1222507" algn="l" defTabSz="407502" rtl="0" eaLnBrk="1" latinLnBrk="0" hangingPunct="1">
              <a:defRPr sz="1604" kern="1200">
                <a:solidFill>
                  <a:schemeClr val="tx1"/>
                </a:solidFill>
                <a:latin typeface="+mn-lt"/>
                <a:ea typeface="+mn-ea"/>
                <a:cs typeface="+mn-cs"/>
              </a:defRPr>
            </a:lvl4pPr>
            <a:lvl5pPr marL="1630009" algn="l" defTabSz="407502" rtl="0" eaLnBrk="1" latinLnBrk="0" hangingPunct="1">
              <a:defRPr sz="1604" kern="1200">
                <a:solidFill>
                  <a:schemeClr val="tx1"/>
                </a:solidFill>
                <a:latin typeface="+mn-lt"/>
                <a:ea typeface="+mn-ea"/>
                <a:cs typeface="+mn-cs"/>
              </a:defRPr>
            </a:lvl5pPr>
            <a:lvl6pPr marL="2037512" algn="l" defTabSz="407502" rtl="0" eaLnBrk="1" latinLnBrk="0" hangingPunct="1">
              <a:defRPr sz="1604" kern="1200">
                <a:solidFill>
                  <a:schemeClr val="tx1"/>
                </a:solidFill>
                <a:latin typeface="+mn-lt"/>
                <a:ea typeface="+mn-ea"/>
                <a:cs typeface="+mn-cs"/>
              </a:defRPr>
            </a:lvl6pPr>
            <a:lvl7pPr marL="2445014" algn="l" defTabSz="407502" rtl="0" eaLnBrk="1" latinLnBrk="0" hangingPunct="1">
              <a:defRPr sz="1604" kern="1200">
                <a:solidFill>
                  <a:schemeClr val="tx1"/>
                </a:solidFill>
                <a:latin typeface="+mn-lt"/>
                <a:ea typeface="+mn-ea"/>
                <a:cs typeface="+mn-cs"/>
              </a:defRPr>
            </a:lvl7pPr>
            <a:lvl8pPr marL="2852517" algn="l" defTabSz="407502" rtl="0" eaLnBrk="1" latinLnBrk="0" hangingPunct="1">
              <a:defRPr sz="1604" kern="1200">
                <a:solidFill>
                  <a:schemeClr val="tx1"/>
                </a:solidFill>
                <a:latin typeface="+mn-lt"/>
                <a:ea typeface="+mn-ea"/>
                <a:cs typeface="+mn-cs"/>
              </a:defRPr>
            </a:lvl8pPr>
            <a:lvl9pPr marL="3260019" algn="l" defTabSz="407502" rtl="0" eaLnBrk="1" latinLnBrk="0" hangingPunct="1">
              <a:defRPr sz="1604" kern="1200">
                <a:solidFill>
                  <a:schemeClr val="tx1"/>
                </a:solidFill>
                <a:latin typeface="+mn-lt"/>
                <a:ea typeface="+mn-ea"/>
                <a:cs typeface="+mn-cs"/>
              </a:defRPr>
            </a:lvl9pPr>
          </a:lstStyle>
          <a:p>
            <a:r>
              <a:rPr lang="en-US" sz="2400" b="1" dirty="0">
                <a:latin typeface="Noto Sans" panose="020B0502040504020204" pitchFamily="34" charset="0"/>
                <a:ea typeface="Noto Sans" panose="020B0502040504020204" pitchFamily="34" charset="0"/>
                <a:cs typeface="Noto Sans" panose="020B0502040504020204" pitchFamily="34" charset="0"/>
              </a:rPr>
              <a:t>Table 2. </a:t>
            </a:r>
            <a:r>
              <a:rPr lang="en-US" sz="2400" dirty="0">
                <a:latin typeface="Noto Sans" panose="020B0502040504020204" pitchFamily="34" charset="0"/>
                <a:ea typeface="Noto Sans" panose="020B0502040504020204" pitchFamily="34" charset="0"/>
                <a:cs typeface="Noto Sans" panose="020B0502040504020204" pitchFamily="34" charset="0"/>
              </a:rPr>
              <a:t>Mean (SD) and effect size of TSS (</a:t>
            </a:r>
            <a:r>
              <a:rPr lang="en-US" sz="2400" dirty="0" err="1">
                <a:latin typeface="Noto Sans" panose="020B0502040504020204" pitchFamily="34" charset="0"/>
                <a:ea typeface="Noto Sans" panose="020B0502040504020204" pitchFamily="34" charset="0"/>
                <a:cs typeface="Noto Sans" panose="020B0502040504020204" pitchFamily="34" charset="0"/>
              </a:rPr>
              <a:t>QbCheck</a:t>
            </a:r>
            <a:r>
              <a:rPr lang="en-US" sz="2400" dirty="0">
                <a:latin typeface="Noto Sans" panose="020B0502040504020204" pitchFamily="34" charset="0"/>
                <a:ea typeface="Noto Sans" panose="020B0502040504020204" pitchFamily="34" charset="0"/>
                <a:cs typeface="Noto Sans" panose="020B0502040504020204" pitchFamily="34" charset="0"/>
              </a:rPr>
              <a:t>), and different Questionnaire variables, at baseline and follow-up.</a:t>
            </a:r>
            <a:endParaRPr lang="en-US" sz="2400" dirty="0"/>
          </a:p>
        </p:txBody>
      </p:sp>
      <p:graphicFrame>
        <p:nvGraphicFramePr>
          <p:cNvPr id="14" name="Table 13">
            <a:extLst>
              <a:ext uri="{FF2B5EF4-FFF2-40B4-BE49-F238E27FC236}">
                <a16:creationId xmlns:a16="http://schemas.microsoft.com/office/drawing/2014/main" id="{80A23CA2-3189-75F6-EBFC-CEEFF28C97C2}"/>
              </a:ext>
            </a:extLst>
          </p:cNvPr>
          <p:cNvGraphicFramePr>
            <a:graphicFrameLocks noGrp="1"/>
          </p:cNvGraphicFramePr>
          <p:nvPr>
            <p:extLst>
              <p:ext uri="{D42A27DB-BD31-4B8C-83A1-F6EECF244321}">
                <p14:modId xmlns:p14="http://schemas.microsoft.com/office/powerpoint/2010/main" val="3417310900"/>
              </p:ext>
            </p:extLst>
          </p:nvPr>
        </p:nvGraphicFramePr>
        <p:xfrm>
          <a:off x="16300579" y="31468854"/>
          <a:ext cx="12765789" cy="3403600"/>
        </p:xfrm>
        <a:graphic>
          <a:graphicData uri="http://schemas.openxmlformats.org/drawingml/2006/table">
            <a:tbl>
              <a:tblPr firstRow="1">
                <a:tableStyleId>{17292A2E-F333-43FB-9621-5CBBE7FDCDCB}</a:tableStyleId>
              </a:tblPr>
              <a:tblGrid>
                <a:gridCol w="3387723">
                  <a:extLst>
                    <a:ext uri="{9D8B030D-6E8A-4147-A177-3AD203B41FA5}">
                      <a16:colId xmlns:a16="http://schemas.microsoft.com/office/drawing/2014/main" val="2578006471"/>
                    </a:ext>
                  </a:extLst>
                </a:gridCol>
                <a:gridCol w="3169891">
                  <a:extLst>
                    <a:ext uri="{9D8B030D-6E8A-4147-A177-3AD203B41FA5}">
                      <a16:colId xmlns:a16="http://schemas.microsoft.com/office/drawing/2014/main" val="1963374473"/>
                    </a:ext>
                  </a:extLst>
                </a:gridCol>
                <a:gridCol w="6208175">
                  <a:extLst>
                    <a:ext uri="{9D8B030D-6E8A-4147-A177-3AD203B41FA5}">
                      <a16:colId xmlns:a16="http://schemas.microsoft.com/office/drawing/2014/main" val="2836686444"/>
                    </a:ext>
                  </a:extLst>
                </a:gridCol>
              </a:tblGrid>
              <a:tr h="822960">
                <a:tc>
                  <a:txBody>
                    <a:bodyPr/>
                    <a:lstStyle/>
                    <a:p>
                      <a:pPr algn="ctr" rtl="0" fontAlgn="auto">
                        <a:lnSpc>
                          <a:spcPct val="100000"/>
                        </a:lnSpc>
                        <a:buNone/>
                      </a:pPr>
                      <a:r>
                        <a:rPr lang="en-US" sz="2800" b="1">
                          <a:solidFill>
                            <a:srgbClr val="FFFFFF"/>
                          </a:solidFill>
                          <a:effectLst/>
                        </a:rPr>
                        <a:t>​Variable</a:t>
                      </a:r>
                      <a:endParaRPr lang="en-US" sz="2800" b="1" i="0">
                        <a:solidFill>
                          <a:srgbClr val="FFFFFF"/>
                        </a:solidFill>
                        <a:effectLst/>
                        <a:latin typeface="Aptos" panose="020B0004020202020204" pitchFamily="34" charset="0"/>
                      </a:endParaRPr>
                    </a:p>
                  </a:txBody>
                  <a:tcPr marL="81280" marR="81280" marT="40640" marB="4064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tc>
                  <a:txBody>
                    <a:bodyPr/>
                    <a:lstStyle/>
                    <a:p>
                      <a:pPr lvl="0" algn="ctr">
                        <a:lnSpc>
                          <a:spcPct val="100000"/>
                        </a:lnSpc>
                        <a:buNone/>
                      </a:pPr>
                      <a:r>
                        <a:rPr lang="en-US" sz="2800" b="1" dirty="0">
                          <a:solidFill>
                            <a:srgbClr val="FFFFFF"/>
                          </a:solidFill>
                          <a:effectLst/>
                        </a:rPr>
                        <a:t>N</a:t>
                      </a:r>
                    </a:p>
                  </a:txBody>
                  <a:tcPr marL="81280" marR="81280" marT="40640" marB="40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tc>
                  <a:txBody>
                    <a:bodyPr/>
                    <a:lstStyle/>
                    <a:p>
                      <a:pPr algn="ctr" rtl="0" fontAlgn="base">
                        <a:lnSpc>
                          <a:spcPct val="100000"/>
                        </a:lnSpc>
                        <a:buNone/>
                      </a:pPr>
                      <a:r>
                        <a:rPr lang="en-US" sz="2800" b="1" dirty="0">
                          <a:solidFill>
                            <a:srgbClr val="FFFFFF"/>
                          </a:solidFill>
                          <a:effectLst/>
                        </a:rPr>
                        <a:t>Pearson correlation (changes in TSS and changes in Variable)  </a:t>
                      </a:r>
                      <a:endParaRPr lang="en-US" sz="2800" b="1" i="0" dirty="0">
                        <a:solidFill>
                          <a:srgbClr val="FFFFFF"/>
                        </a:solidFill>
                        <a:effectLst/>
                      </a:endParaRPr>
                    </a:p>
                  </a:txBody>
                  <a:tcPr marL="81280" marR="81280" marT="40640" marB="4064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extLst>
                  <a:ext uri="{0D108BD9-81ED-4DB2-BD59-A6C34878D82A}">
                    <a16:rowId xmlns:a16="http://schemas.microsoft.com/office/drawing/2014/main" val="2456414790"/>
                  </a:ext>
                </a:extLst>
              </a:tr>
              <a:tr h="822960">
                <a:tc>
                  <a:txBody>
                    <a:bodyPr/>
                    <a:lstStyle/>
                    <a:p>
                      <a:pPr algn="ctr" rtl="0" fontAlgn="base">
                        <a:lnSpc>
                          <a:spcPts val="1500"/>
                        </a:lnSpc>
                        <a:buNone/>
                      </a:pPr>
                      <a:r>
                        <a:rPr lang="en-US" sz="2800" b="0" i="0">
                          <a:solidFill>
                            <a:srgbClr val="000000"/>
                          </a:solidFill>
                          <a:effectLst/>
                        </a:rPr>
                        <a:t>SNAP/ASRS</a:t>
                      </a:r>
                    </a:p>
                  </a:txBody>
                  <a:tcPr marL="81280" marR="81280" marT="40640" marB="4064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ase">
                        <a:lnSpc>
                          <a:spcPts val="1500"/>
                        </a:lnSpc>
                        <a:buNone/>
                      </a:pPr>
                      <a:r>
                        <a:rPr lang="en-US" sz="2800" b="0" dirty="0">
                          <a:solidFill>
                            <a:srgbClr val="000000"/>
                          </a:solidFill>
                          <a:effectLst/>
                        </a:rPr>
                        <a:t>633</a:t>
                      </a:r>
                    </a:p>
                  </a:txBody>
                  <a:tcPr marL="81280" marR="81280" marT="40640" marB="40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ase">
                        <a:lnSpc>
                          <a:spcPts val="1500"/>
                        </a:lnSpc>
                        <a:buNone/>
                      </a:pPr>
                      <a:r>
                        <a:rPr lang="en-US" sz="2800" b="0" dirty="0">
                          <a:solidFill>
                            <a:srgbClr val="000000"/>
                          </a:solidFill>
                          <a:effectLst/>
                        </a:rPr>
                        <a:t>0.3255 (p&lt;0.001)​</a:t>
                      </a:r>
                      <a:endParaRPr lang="en-US" sz="2800" b="0" i="0" dirty="0">
                        <a:solidFill>
                          <a:srgbClr val="000000"/>
                        </a:solidFill>
                        <a:effectLst/>
                      </a:endParaRPr>
                    </a:p>
                  </a:txBody>
                  <a:tcPr marL="81280" marR="81280" marT="40640" marB="4064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26327060"/>
                  </a:ext>
                </a:extLst>
              </a:tr>
              <a:tr h="822960">
                <a:tc>
                  <a:txBody>
                    <a:bodyPr/>
                    <a:lstStyle/>
                    <a:p>
                      <a:pPr algn="ctr" rtl="0" fontAlgn="auto">
                        <a:lnSpc>
                          <a:spcPts val="1500"/>
                        </a:lnSpc>
                        <a:buNone/>
                      </a:pPr>
                      <a:r>
                        <a:rPr lang="en-US" sz="2800" b="0">
                          <a:solidFill>
                            <a:srgbClr val="000000"/>
                          </a:solidFill>
                          <a:effectLst/>
                        </a:rPr>
                        <a:t>​PHQ-9</a:t>
                      </a:r>
                      <a:endParaRPr lang="en-US" sz="2800" b="0" i="0">
                        <a:solidFill>
                          <a:srgbClr val="000000"/>
                        </a:solidFill>
                        <a:effectLst/>
                        <a:latin typeface="Aptos" panose="020B0004020202020204" pitchFamily="34" charset="0"/>
                      </a:endParaRPr>
                    </a:p>
                  </a:txBody>
                  <a:tcPr marL="81280" marR="81280" marT="40640" marB="4064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rtl="0" fontAlgn="base">
                        <a:lnSpc>
                          <a:spcPts val="1500"/>
                        </a:lnSpc>
                        <a:buNone/>
                      </a:pPr>
                      <a:r>
                        <a:rPr lang="en-US" sz="2800" b="0" u="none" strike="noStrike" dirty="0">
                          <a:solidFill>
                            <a:srgbClr val="000000"/>
                          </a:solidFill>
                          <a:effectLst/>
                        </a:rPr>
                        <a:t>371</a:t>
                      </a:r>
                    </a:p>
                  </a:txBody>
                  <a:tcPr marL="81280" marR="81280" marT="40640" marB="40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rtl="0" fontAlgn="base">
                        <a:lnSpc>
                          <a:spcPts val="1500"/>
                        </a:lnSpc>
                        <a:buNone/>
                      </a:pPr>
                      <a:r>
                        <a:rPr lang="en-US" sz="2800" b="0">
                          <a:solidFill>
                            <a:srgbClr val="000000"/>
                          </a:solidFill>
                          <a:effectLst/>
                        </a:rPr>
                        <a:t>0.2698 </a:t>
                      </a:r>
                      <a:r>
                        <a:rPr lang="en-US" sz="2800" b="0" u="none" strike="noStrike">
                          <a:solidFill>
                            <a:srgbClr val="000000"/>
                          </a:solidFill>
                          <a:effectLst/>
                        </a:rPr>
                        <a:t>(p&lt;0.001)</a:t>
                      </a:r>
                      <a:r>
                        <a:rPr lang="en-US" sz="2800" b="0">
                          <a:solidFill>
                            <a:srgbClr val="000000"/>
                          </a:solidFill>
                          <a:effectLst/>
                        </a:rPr>
                        <a:t>​</a:t>
                      </a:r>
                      <a:endParaRPr lang="en-US" sz="2800" b="0" i="0">
                        <a:solidFill>
                          <a:srgbClr val="000000"/>
                        </a:solidFill>
                        <a:effectLst/>
                      </a:endParaRPr>
                    </a:p>
                  </a:txBody>
                  <a:tcPr marL="81280" marR="81280" marT="40640" marB="4064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extLst>
                  <a:ext uri="{0D108BD9-81ED-4DB2-BD59-A6C34878D82A}">
                    <a16:rowId xmlns:a16="http://schemas.microsoft.com/office/drawing/2014/main" val="569239766"/>
                  </a:ext>
                </a:extLst>
              </a:tr>
              <a:tr h="822960">
                <a:tc>
                  <a:txBody>
                    <a:bodyPr/>
                    <a:lstStyle/>
                    <a:p>
                      <a:pPr algn="ctr" rtl="0" fontAlgn="auto">
                        <a:lnSpc>
                          <a:spcPts val="1500"/>
                        </a:lnSpc>
                        <a:buNone/>
                      </a:pPr>
                      <a:r>
                        <a:rPr lang="en-US" sz="2800" b="0" i="0" dirty="0" err="1">
                          <a:solidFill>
                            <a:srgbClr val="000000"/>
                          </a:solidFill>
                          <a:effectLst/>
                          <a:latin typeface="Aptos" panose="020B0004020202020204" pitchFamily="34" charset="0"/>
                        </a:rPr>
                        <a:t>AAQoL</a:t>
                      </a:r>
                      <a:endParaRPr lang="en-US" sz="2800" b="0" i="0" dirty="0">
                        <a:solidFill>
                          <a:srgbClr val="000000"/>
                        </a:solidFill>
                        <a:effectLst/>
                        <a:latin typeface="Aptos" panose="020B0004020202020204" pitchFamily="34" charset="0"/>
                      </a:endParaRPr>
                    </a:p>
                  </a:txBody>
                  <a:tcPr marL="81280" marR="81280" marT="40640" marB="4064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ase">
                        <a:lnSpc>
                          <a:spcPts val="1500"/>
                        </a:lnSpc>
                        <a:buNone/>
                      </a:pPr>
                      <a:r>
                        <a:rPr lang="en-US" sz="2800" b="0" u="none" strike="noStrike" dirty="0">
                          <a:solidFill>
                            <a:srgbClr val="000000"/>
                          </a:solidFill>
                          <a:effectLst/>
                        </a:rPr>
                        <a:t>293</a:t>
                      </a:r>
                    </a:p>
                  </a:txBody>
                  <a:tcPr marL="81280" marR="81280" marT="40640" marB="40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ase">
                        <a:lnSpc>
                          <a:spcPts val="1500"/>
                        </a:lnSpc>
                        <a:buNone/>
                      </a:pPr>
                      <a:r>
                        <a:rPr lang="en-US" sz="2800" b="0" i="0" dirty="0">
                          <a:solidFill>
                            <a:srgbClr val="000000"/>
                          </a:solidFill>
                          <a:effectLst/>
                        </a:rPr>
                        <a:t>-0.4028 (p&lt;0.001)</a:t>
                      </a:r>
                    </a:p>
                  </a:txBody>
                  <a:tcPr marL="81280" marR="81280" marT="40640" marB="4064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9603771"/>
                  </a:ext>
                </a:extLst>
              </a:tr>
            </a:tbl>
          </a:graphicData>
        </a:graphic>
      </p:graphicFrame>
      <p:sp>
        <p:nvSpPr>
          <p:cNvPr id="7" name="TextBox 1">
            <a:extLst>
              <a:ext uri="{FF2B5EF4-FFF2-40B4-BE49-F238E27FC236}">
                <a16:creationId xmlns:a16="http://schemas.microsoft.com/office/drawing/2014/main" id="{04852F4F-D962-F6EF-D66E-9B3DCAE30D3D}"/>
              </a:ext>
            </a:extLst>
          </p:cNvPr>
          <p:cNvSpPr txBox="1"/>
          <p:nvPr/>
        </p:nvSpPr>
        <p:spPr>
          <a:xfrm>
            <a:off x="1926598" y="35233188"/>
            <a:ext cx="6542381" cy="601062"/>
          </a:xfrm>
          <a:prstGeom prst="rect">
            <a:avLst/>
          </a:prstGeom>
          <a:noFill/>
        </p:spPr>
        <p:txBody>
          <a:bodyPr wrap="square" rtlCol="0">
            <a:spAutoFit/>
          </a:bodyPr>
          <a:lstStyle>
            <a:defPPr>
              <a:defRPr lang="en-US"/>
            </a:defPPr>
            <a:lvl1pPr marL="0" algn="l" defTabSz="407502" rtl="0" eaLnBrk="1" latinLnBrk="0" hangingPunct="1">
              <a:defRPr sz="1604" kern="1200">
                <a:solidFill>
                  <a:schemeClr val="tx1"/>
                </a:solidFill>
                <a:latin typeface="+mn-lt"/>
                <a:ea typeface="+mn-ea"/>
                <a:cs typeface="+mn-cs"/>
              </a:defRPr>
            </a:lvl1pPr>
            <a:lvl2pPr marL="407502" algn="l" defTabSz="407502" rtl="0" eaLnBrk="1" latinLnBrk="0" hangingPunct="1">
              <a:defRPr sz="1604" kern="1200">
                <a:solidFill>
                  <a:schemeClr val="tx1"/>
                </a:solidFill>
                <a:latin typeface="+mn-lt"/>
                <a:ea typeface="+mn-ea"/>
                <a:cs typeface="+mn-cs"/>
              </a:defRPr>
            </a:lvl2pPr>
            <a:lvl3pPr marL="815005" algn="l" defTabSz="407502" rtl="0" eaLnBrk="1" latinLnBrk="0" hangingPunct="1">
              <a:defRPr sz="1604" kern="1200">
                <a:solidFill>
                  <a:schemeClr val="tx1"/>
                </a:solidFill>
                <a:latin typeface="+mn-lt"/>
                <a:ea typeface="+mn-ea"/>
                <a:cs typeface="+mn-cs"/>
              </a:defRPr>
            </a:lvl3pPr>
            <a:lvl4pPr marL="1222507" algn="l" defTabSz="407502" rtl="0" eaLnBrk="1" latinLnBrk="0" hangingPunct="1">
              <a:defRPr sz="1604" kern="1200">
                <a:solidFill>
                  <a:schemeClr val="tx1"/>
                </a:solidFill>
                <a:latin typeface="+mn-lt"/>
                <a:ea typeface="+mn-ea"/>
                <a:cs typeface="+mn-cs"/>
              </a:defRPr>
            </a:lvl4pPr>
            <a:lvl5pPr marL="1630009" algn="l" defTabSz="407502" rtl="0" eaLnBrk="1" latinLnBrk="0" hangingPunct="1">
              <a:defRPr sz="1604" kern="1200">
                <a:solidFill>
                  <a:schemeClr val="tx1"/>
                </a:solidFill>
                <a:latin typeface="+mn-lt"/>
                <a:ea typeface="+mn-ea"/>
                <a:cs typeface="+mn-cs"/>
              </a:defRPr>
            </a:lvl5pPr>
            <a:lvl6pPr marL="2037512" algn="l" defTabSz="407502" rtl="0" eaLnBrk="1" latinLnBrk="0" hangingPunct="1">
              <a:defRPr sz="1604" kern="1200">
                <a:solidFill>
                  <a:schemeClr val="tx1"/>
                </a:solidFill>
                <a:latin typeface="+mn-lt"/>
                <a:ea typeface="+mn-ea"/>
                <a:cs typeface="+mn-cs"/>
              </a:defRPr>
            </a:lvl6pPr>
            <a:lvl7pPr marL="2445014" algn="l" defTabSz="407502" rtl="0" eaLnBrk="1" latinLnBrk="0" hangingPunct="1">
              <a:defRPr sz="1604" kern="1200">
                <a:solidFill>
                  <a:schemeClr val="tx1"/>
                </a:solidFill>
                <a:latin typeface="+mn-lt"/>
                <a:ea typeface="+mn-ea"/>
                <a:cs typeface="+mn-cs"/>
              </a:defRPr>
            </a:lvl7pPr>
            <a:lvl8pPr marL="2852517" algn="l" defTabSz="407502" rtl="0" eaLnBrk="1" latinLnBrk="0" hangingPunct="1">
              <a:defRPr sz="1604" kern="1200">
                <a:solidFill>
                  <a:schemeClr val="tx1"/>
                </a:solidFill>
                <a:latin typeface="+mn-lt"/>
                <a:ea typeface="+mn-ea"/>
                <a:cs typeface="+mn-cs"/>
              </a:defRPr>
            </a:lvl8pPr>
            <a:lvl9pPr marL="3260019" algn="l" defTabSz="407502" rtl="0" eaLnBrk="1" latinLnBrk="0" hangingPunct="1">
              <a:defRPr sz="1604" kern="1200">
                <a:solidFill>
                  <a:schemeClr val="tx1"/>
                </a:solidFill>
                <a:latin typeface="+mn-lt"/>
                <a:ea typeface="+mn-ea"/>
                <a:cs typeface="+mn-cs"/>
              </a:defRPr>
            </a:lvl9pPr>
          </a:lstStyle>
          <a:p>
            <a:r>
              <a:rPr lang="en-GB" sz="2400" b="1" dirty="0">
                <a:latin typeface="Noto Sans" panose="020B0502040504020204" pitchFamily="34" charset="0"/>
                <a:ea typeface="Noto Sans" panose="020B0502040504020204" pitchFamily="34" charset="0"/>
                <a:cs typeface="Noto Sans" panose="020B0502040504020204" pitchFamily="34" charset="0"/>
              </a:rPr>
              <a:t>Table 1: </a:t>
            </a:r>
            <a:r>
              <a:rPr lang="en-GB" sz="2400" dirty="0">
                <a:latin typeface="Noto Sans" panose="020B0502040504020204" pitchFamily="34" charset="0"/>
                <a:ea typeface="Noto Sans" panose="020B0502040504020204" pitchFamily="34" charset="0"/>
                <a:cs typeface="Noto Sans" panose="020B0502040504020204" pitchFamily="34" charset="0"/>
              </a:rPr>
              <a:t>Demographics.</a:t>
            </a:r>
            <a:endParaRPr lang="en-GB" sz="1778" dirty="0">
              <a:latin typeface="Noto Sans" panose="020B0502040504020204" pitchFamily="34" charset="0"/>
              <a:ea typeface="Noto Sans" panose="020B0502040504020204" pitchFamily="34" charset="0"/>
              <a:cs typeface="Noto Sans" panose="020B0502040504020204" pitchFamily="34" charset="0"/>
            </a:endParaRPr>
          </a:p>
          <a:p>
            <a:endParaRPr lang="en-US" sz="906" dirty="0"/>
          </a:p>
        </p:txBody>
      </p:sp>
      <p:graphicFrame>
        <p:nvGraphicFramePr>
          <p:cNvPr id="10" name="Table 13">
            <a:extLst>
              <a:ext uri="{FF2B5EF4-FFF2-40B4-BE49-F238E27FC236}">
                <a16:creationId xmlns:a16="http://schemas.microsoft.com/office/drawing/2014/main" id="{FC5E1B39-AFFF-C737-F847-B9BEE7D81BCE}"/>
              </a:ext>
            </a:extLst>
          </p:cNvPr>
          <p:cNvGraphicFramePr>
            <a:graphicFrameLocks noGrp="1"/>
          </p:cNvGraphicFramePr>
          <p:nvPr>
            <p:extLst>
              <p:ext uri="{D42A27DB-BD31-4B8C-83A1-F6EECF244321}">
                <p14:modId xmlns:p14="http://schemas.microsoft.com/office/powerpoint/2010/main" val="430378908"/>
              </p:ext>
            </p:extLst>
          </p:nvPr>
        </p:nvGraphicFramePr>
        <p:xfrm>
          <a:off x="1926598" y="29268832"/>
          <a:ext cx="12798446" cy="5888155"/>
        </p:xfrm>
        <a:graphic>
          <a:graphicData uri="http://schemas.openxmlformats.org/drawingml/2006/table">
            <a:tbl>
              <a:tblPr firstRow="1">
                <a:tableStyleId>{17292A2E-F333-43FB-9621-5CBBE7FDCDCB}</a:tableStyleId>
              </a:tblPr>
              <a:tblGrid>
                <a:gridCol w="6469702">
                  <a:extLst>
                    <a:ext uri="{9D8B030D-6E8A-4147-A177-3AD203B41FA5}">
                      <a16:colId xmlns:a16="http://schemas.microsoft.com/office/drawing/2014/main" val="1963374473"/>
                    </a:ext>
                  </a:extLst>
                </a:gridCol>
                <a:gridCol w="6328744">
                  <a:extLst>
                    <a:ext uri="{9D8B030D-6E8A-4147-A177-3AD203B41FA5}">
                      <a16:colId xmlns:a16="http://schemas.microsoft.com/office/drawing/2014/main" val="2836686444"/>
                    </a:ext>
                  </a:extLst>
                </a:gridCol>
              </a:tblGrid>
              <a:tr h="515830">
                <a:tc>
                  <a:txBody>
                    <a:bodyPr/>
                    <a:lstStyle/>
                    <a:p>
                      <a:pPr lvl="0" algn="ctr">
                        <a:lnSpc>
                          <a:spcPct val="100000"/>
                        </a:lnSpc>
                        <a:buNone/>
                      </a:pPr>
                      <a:r>
                        <a:rPr lang="en-US" sz="2800" b="1">
                          <a:solidFill>
                            <a:srgbClr val="FFFFFF"/>
                          </a:solidFill>
                          <a:effectLst/>
                        </a:rPr>
                        <a:t>N</a:t>
                      </a:r>
                    </a:p>
                  </a:txBody>
                  <a:tcPr marL="81280" marR="81280" marT="40640" marB="4064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noFill/>
                      <a:prstDash val="sysDot"/>
                      <a:round/>
                      <a:headEnd type="none" w="med" len="med"/>
                      <a:tailEnd type="none" w="med" len="med"/>
                    </a:lnB>
                    <a:lnTlToBr w="12700" cmpd="sng">
                      <a:noFill/>
                      <a:prstDash val="solid"/>
                    </a:lnTlToBr>
                    <a:lnBlToTr w="12700" cmpd="sng">
                      <a:noFill/>
                      <a:prstDash val="solid"/>
                    </a:lnBlToTr>
                    <a:solidFill>
                      <a:srgbClr val="008762"/>
                    </a:solidFill>
                  </a:tcPr>
                </a:tc>
                <a:tc>
                  <a:txBody>
                    <a:bodyPr/>
                    <a:lstStyle/>
                    <a:p>
                      <a:pPr algn="ctr" rtl="0" fontAlgn="base">
                        <a:lnSpc>
                          <a:spcPct val="100000"/>
                        </a:lnSpc>
                        <a:buNone/>
                      </a:pPr>
                      <a:r>
                        <a:rPr lang="en-US" sz="2800" b="1">
                          <a:solidFill>
                            <a:srgbClr val="FFFFFF"/>
                          </a:solidFill>
                          <a:effectLst/>
                        </a:rPr>
                        <a:t>N=994</a:t>
                      </a:r>
                      <a:endParaRPr lang="en-US" sz="2800" b="1" i="0">
                        <a:solidFill>
                          <a:srgbClr val="FFFFFF"/>
                        </a:solidFill>
                        <a:effectLst/>
                      </a:endParaRPr>
                    </a:p>
                  </a:txBody>
                  <a:tcPr marL="81280" marR="81280" marT="40640" marB="4064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extLst>
                  <a:ext uri="{0D108BD9-81ED-4DB2-BD59-A6C34878D82A}">
                    <a16:rowId xmlns:a16="http://schemas.microsoft.com/office/drawing/2014/main" val="2456414790"/>
                  </a:ext>
                </a:extLst>
              </a:tr>
              <a:tr h="447741">
                <a:tc>
                  <a:txBody>
                    <a:bodyPr/>
                    <a:lstStyle/>
                    <a:p>
                      <a:pPr algn="l">
                        <a:lnSpc>
                          <a:spcPct val="107000"/>
                        </a:lnSpc>
                        <a:spcAft>
                          <a:spcPts val="800"/>
                        </a:spcAft>
                        <a:buNone/>
                      </a:pPr>
                      <a:r>
                        <a:rPr lang="en-US" sz="2800" b="1" kern="100">
                          <a:effectLst/>
                        </a:rPr>
                        <a:t>Age (Years)</a:t>
                      </a:r>
                      <a:endParaRPr lang="sv-SE" sz="28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3175" cap="flat" cmpd="sng" algn="ctr">
                      <a:noFill/>
                      <a:prstDash val="sysDot"/>
                      <a:round/>
                      <a:headEnd type="none" w="med" len="med"/>
                      <a:tailEnd type="none" w="med" len="med"/>
                    </a:lnT>
                    <a:lnB w="3175" cap="flat" cmpd="sng" algn="ctr">
                      <a:noFill/>
                      <a:prstDash val="sysDot"/>
                      <a:round/>
                      <a:headEnd type="none" w="med" len="med"/>
                      <a:tailEnd type="none" w="med" len="med"/>
                    </a:lnB>
                    <a:lnTlToBr w="12700" cmpd="sng">
                      <a:noFill/>
                      <a:prstDash val="solid"/>
                    </a:lnTlToBr>
                    <a:lnBlToTr w="12700" cmpd="sng">
                      <a:noFill/>
                      <a:prstDash val="solid"/>
                    </a:lnBlToTr>
                    <a:solidFill>
                      <a:srgbClr val="D0E9DA"/>
                    </a:solidFill>
                  </a:tcPr>
                </a:tc>
                <a:tc>
                  <a:txBody>
                    <a:bodyPr/>
                    <a:lstStyle/>
                    <a:p>
                      <a:pPr algn="ctr">
                        <a:lnSpc>
                          <a:spcPct val="107000"/>
                        </a:lnSpc>
                        <a:spcAft>
                          <a:spcPts val="800"/>
                        </a:spcAft>
                        <a:buNone/>
                      </a:pP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3175" cap="flat" cmpd="sng" algn="ctr">
                      <a:noFill/>
                      <a:prstDash val="sysDot"/>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0E9DA"/>
                    </a:solidFill>
                  </a:tcPr>
                </a:tc>
                <a:extLst>
                  <a:ext uri="{0D108BD9-81ED-4DB2-BD59-A6C34878D82A}">
                    <a16:rowId xmlns:a16="http://schemas.microsoft.com/office/drawing/2014/main" val="2326327060"/>
                  </a:ext>
                </a:extLst>
              </a:tr>
              <a:tr h="447678">
                <a:tc>
                  <a:txBody>
                    <a:bodyPr/>
                    <a:lstStyle/>
                    <a:p>
                      <a:pPr algn="ctr">
                        <a:lnSpc>
                          <a:spcPct val="107000"/>
                        </a:lnSpc>
                        <a:spcAft>
                          <a:spcPts val="800"/>
                        </a:spcAft>
                        <a:buNone/>
                      </a:pPr>
                      <a:r>
                        <a:rPr lang="en-US" sz="2800" kern="100">
                          <a:effectLst/>
                        </a:rPr>
                        <a:t>  Mean</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en-US" sz="2800" kern="100">
                          <a:effectLst/>
                          <a:latin typeface="Aptos" panose="020B0004020202020204" pitchFamily="34" charset="0"/>
                          <a:ea typeface="Aptos" panose="020B0004020202020204" pitchFamily="34" charset="0"/>
                          <a:cs typeface="Times New Roman" panose="02020603050405020304" pitchFamily="18" charset="0"/>
                        </a:rPr>
                        <a:t>31.9</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9239766"/>
                  </a:ext>
                </a:extLst>
              </a:tr>
              <a:tr h="447678">
                <a:tc>
                  <a:txBody>
                    <a:bodyPr/>
                    <a:lstStyle/>
                    <a:p>
                      <a:pPr algn="ctr">
                        <a:lnSpc>
                          <a:spcPct val="107000"/>
                        </a:lnSpc>
                        <a:spcAft>
                          <a:spcPts val="800"/>
                        </a:spcAft>
                        <a:buNone/>
                      </a:pPr>
                      <a:r>
                        <a:rPr lang="en-US" sz="2800" kern="100">
                          <a:effectLst/>
                        </a:rPr>
                        <a:t>  Median</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en-US" sz="2800" kern="100">
                          <a:effectLst/>
                        </a:rPr>
                        <a:t>32.3</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extLst>
                  <a:ext uri="{0D108BD9-81ED-4DB2-BD59-A6C34878D82A}">
                    <a16:rowId xmlns:a16="http://schemas.microsoft.com/office/drawing/2014/main" val="811179792"/>
                  </a:ext>
                </a:extLst>
              </a:tr>
              <a:tr h="447678">
                <a:tc>
                  <a:txBody>
                    <a:bodyPr/>
                    <a:lstStyle/>
                    <a:p>
                      <a:pPr algn="ctr">
                        <a:lnSpc>
                          <a:spcPct val="107000"/>
                        </a:lnSpc>
                        <a:spcAft>
                          <a:spcPts val="800"/>
                        </a:spcAft>
                        <a:buNone/>
                      </a:pPr>
                      <a:r>
                        <a:rPr lang="en-US" sz="2800" kern="100">
                          <a:effectLst/>
                        </a:rPr>
                        <a:t>  SD</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en-US" sz="2800" kern="100">
                          <a:effectLst/>
                        </a:rPr>
                        <a:t>11.3</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12940515"/>
                  </a:ext>
                </a:extLst>
              </a:tr>
              <a:tr h="447678">
                <a:tc>
                  <a:txBody>
                    <a:bodyPr/>
                    <a:lstStyle/>
                    <a:p>
                      <a:pPr algn="ctr">
                        <a:lnSpc>
                          <a:spcPct val="107000"/>
                        </a:lnSpc>
                        <a:spcAft>
                          <a:spcPts val="800"/>
                        </a:spcAft>
                        <a:buNone/>
                      </a:pPr>
                      <a:r>
                        <a:rPr lang="en-US" sz="2800" kern="100">
                          <a:effectLst/>
                        </a:rPr>
                        <a:t>  Min</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en-US" sz="2800" kern="100">
                          <a:effectLst/>
                        </a:rPr>
                        <a:t>6</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extLst>
                  <a:ext uri="{0D108BD9-81ED-4DB2-BD59-A6C34878D82A}">
                    <a16:rowId xmlns:a16="http://schemas.microsoft.com/office/drawing/2014/main" val="3345097107"/>
                  </a:ext>
                </a:extLst>
              </a:tr>
              <a:tr h="447678">
                <a:tc>
                  <a:txBody>
                    <a:bodyPr/>
                    <a:lstStyle/>
                    <a:p>
                      <a:pPr algn="ctr">
                        <a:lnSpc>
                          <a:spcPct val="107000"/>
                        </a:lnSpc>
                        <a:spcAft>
                          <a:spcPts val="800"/>
                        </a:spcAft>
                        <a:buNone/>
                      </a:pPr>
                      <a:r>
                        <a:rPr lang="en-US" sz="2800" kern="100">
                          <a:effectLst/>
                        </a:rPr>
                        <a:t>  Max</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en-US" sz="2800" kern="100">
                          <a:effectLst/>
                        </a:rPr>
                        <a:t>60</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37975135"/>
                  </a:ext>
                </a:extLst>
              </a:tr>
              <a:tr h="447741">
                <a:tc>
                  <a:txBody>
                    <a:bodyPr/>
                    <a:lstStyle/>
                    <a:p>
                      <a:pPr algn="l">
                        <a:lnSpc>
                          <a:spcPct val="107000"/>
                        </a:lnSpc>
                        <a:spcAft>
                          <a:spcPts val="800"/>
                        </a:spcAft>
                        <a:buNone/>
                      </a:pPr>
                      <a:r>
                        <a:rPr lang="en-US" sz="2800" b="1" kern="100">
                          <a:effectLst/>
                        </a:rPr>
                        <a:t>Sex</a:t>
                      </a:r>
                      <a:endParaRPr lang="sv-SE" sz="28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0E9DA"/>
                    </a:solidFill>
                  </a:tcPr>
                </a:tc>
                <a:tc>
                  <a:txBody>
                    <a:bodyPr/>
                    <a:lstStyle/>
                    <a:p>
                      <a:pPr algn="ctr">
                        <a:lnSpc>
                          <a:spcPct val="107000"/>
                        </a:lnSpc>
                        <a:spcAft>
                          <a:spcPts val="800"/>
                        </a:spcAft>
                        <a:buNone/>
                      </a:pPr>
                      <a:r>
                        <a:rPr lang="en-US" sz="2800" kern="100">
                          <a:effectLst/>
                        </a:rPr>
                        <a:t> </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0E9DA"/>
                    </a:solidFill>
                  </a:tcPr>
                </a:tc>
                <a:extLst>
                  <a:ext uri="{0D108BD9-81ED-4DB2-BD59-A6C34878D82A}">
                    <a16:rowId xmlns:a16="http://schemas.microsoft.com/office/drawing/2014/main" val="980233167"/>
                  </a:ext>
                </a:extLst>
              </a:tr>
              <a:tr h="447678">
                <a:tc>
                  <a:txBody>
                    <a:bodyPr/>
                    <a:lstStyle/>
                    <a:p>
                      <a:pPr algn="ctr">
                        <a:lnSpc>
                          <a:spcPct val="107000"/>
                        </a:lnSpc>
                        <a:spcAft>
                          <a:spcPts val="800"/>
                        </a:spcAft>
                        <a:buNone/>
                      </a:pPr>
                      <a:r>
                        <a:rPr lang="en-US" sz="2800" kern="100">
                          <a:effectLst/>
                        </a:rPr>
                        <a:t>  Male</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en-US" sz="2800" kern="100">
                          <a:effectLst/>
                        </a:rPr>
                        <a:t>n=442 (44.5%)</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69608529"/>
                  </a:ext>
                </a:extLst>
              </a:tr>
              <a:tr h="447678">
                <a:tc>
                  <a:txBody>
                    <a:bodyPr/>
                    <a:lstStyle/>
                    <a:p>
                      <a:pPr algn="ctr">
                        <a:lnSpc>
                          <a:spcPct val="107000"/>
                        </a:lnSpc>
                        <a:spcAft>
                          <a:spcPts val="800"/>
                        </a:spcAft>
                        <a:buNone/>
                      </a:pPr>
                      <a:r>
                        <a:rPr lang="en-US" sz="2800" kern="100">
                          <a:effectLst/>
                        </a:rPr>
                        <a:t>  Female</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en-US" sz="2800" kern="100">
                          <a:effectLst/>
                        </a:rPr>
                        <a:t>n=552 (55.5%)</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extLst>
                  <a:ext uri="{0D108BD9-81ED-4DB2-BD59-A6C34878D82A}">
                    <a16:rowId xmlns:a16="http://schemas.microsoft.com/office/drawing/2014/main" val="1518772498"/>
                  </a:ext>
                </a:extLst>
              </a:tr>
              <a:tr h="447741">
                <a:tc>
                  <a:txBody>
                    <a:bodyPr/>
                    <a:lstStyle/>
                    <a:p>
                      <a:pPr algn="l">
                        <a:lnSpc>
                          <a:spcPct val="107000"/>
                        </a:lnSpc>
                        <a:spcAft>
                          <a:spcPts val="800"/>
                        </a:spcAft>
                        <a:buNone/>
                      </a:pPr>
                      <a:r>
                        <a:rPr lang="en-US" sz="2800" b="1" kern="100">
                          <a:effectLst/>
                        </a:rPr>
                        <a:t>Age group</a:t>
                      </a:r>
                      <a:endParaRPr lang="sv-SE" sz="28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0E9DA"/>
                    </a:solidFill>
                  </a:tcPr>
                </a:tc>
                <a:tc>
                  <a:txBody>
                    <a:bodyPr/>
                    <a:lstStyle/>
                    <a:p>
                      <a:pPr algn="ctr">
                        <a:lnSpc>
                          <a:spcPct val="107000"/>
                        </a:lnSpc>
                        <a:spcAft>
                          <a:spcPts val="800"/>
                        </a:spcAft>
                        <a:buNone/>
                      </a:pPr>
                      <a:r>
                        <a:rPr lang="en-US" sz="2800" kern="100">
                          <a:effectLst/>
                        </a:rPr>
                        <a:t> </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0E9DA"/>
                    </a:solidFill>
                  </a:tcPr>
                </a:tc>
                <a:extLst>
                  <a:ext uri="{0D108BD9-81ED-4DB2-BD59-A6C34878D82A}">
                    <a16:rowId xmlns:a16="http://schemas.microsoft.com/office/drawing/2014/main" val="1244611160"/>
                  </a:ext>
                </a:extLst>
              </a:tr>
              <a:tr h="447678">
                <a:tc>
                  <a:txBody>
                    <a:bodyPr/>
                    <a:lstStyle/>
                    <a:p>
                      <a:pPr algn="ctr">
                        <a:lnSpc>
                          <a:spcPct val="107000"/>
                        </a:lnSpc>
                        <a:spcAft>
                          <a:spcPts val="800"/>
                        </a:spcAft>
                        <a:buNone/>
                      </a:pPr>
                      <a:r>
                        <a:rPr lang="en-US" sz="2800" kern="100">
                          <a:effectLst/>
                        </a:rPr>
                        <a:t>  Child (6-11 years)</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en-US" sz="2800" kern="100">
                          <a:effectLst/>
                        </a:rPr>
                        <a:t>n=28 (2.8%)</a:t>
                      </a:r>
                      <a:endParaRPr lang="sv-SE"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839383"/>
                  </a:ext>
                </a:extLst>
              </a:tr>
              <a:tr h="447678">
                <a:tc>
                  <a:txBody>
                    <a:bodyPr/>
                    <a:lstStyle/>
                    <a:p>
                      <a:pPr algn="ctr">
                        <a:lnSpc>
                          <a:spcPct val="107000"/>
                        </a:lnSpc>
                        <a:spcAft>
                          <a:spcPts val="800"/>
                        </a:spcAft>
                        <a:buNone/>
                      </a:pPr>
                      <a:r>
                        <a:rPr lang="en-US" sz="2800" kern="100" dirty="0">
                          <a:effectLst/>
                        </a:rPr>
                        <a:t>  Adult (12-60 years)</a:t>
                      </a:r>
                      <a:endParaRPr lang="sv-SE"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en-US" sz="2800" kern="100" dirty="0">
                          <a:effectLst/>
                        </a:rPr>
                        <a:t>n=966 (97.2%)</a:t>
                      </a:r>
                      <a:endParaRPr lang="sv-SE"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4FFF7"/>
                    </a:solidFill>
                  </a:tcPr>
                </a:tc>
                <a:extLst>
                  <a:ext uri="{0D108BD9-81ED-4DB2-BD59-A6C34878D82A}">
                    <a16:rowId xmlns:a16="http://schemas.microsoft.com/office/drawing/2014/main" val="2129795395"/>
                  </a:ext>
                </a:extLst>
              </a:tr>
            </a:tbl>
          </a:graphicData>
        </a:graphic>
      </p:graphicFrame>
      <p:graphicFrame>
        <p:nvGraphicFramePr>
          <p:cNvPr id="12" name="Table 13">
            <a:extLst>
              <a:ext uri="{FF2B5EF4-FFF2-40B4-BE49-F238E27FC236}">
                <a16:creationId xmlns:a16="http://schemas.microsoft.com/office/drawing/2014/main" id="{1A069864-9C19-33C7-F4AE-37B344659995}"/>
              </a:ext>
            </a:extLst>
          </p:cNvPr>
          <p:cNvGraphicFramePr>
            <a:graphicFrameLocks noGrp="1"/>
          </p:cNvGraphicFramePr>
          <p:nvPr>
            <p:extLst>
              <p:ext uri="{D42A27DB-BD31-4B8C-83A1-F6EECF244321}">
                <p14:modId xmlns:p14="http://schemas.microsoft.com/office/powerpoint/2010/main" val="2069449866"/>
              </p:ext>
            </p:extLst>
          </p:nvPr>
        </p:nvGraphicFramePr>
        <p:xfrm>
          <a:off x="16270858" y="23101341"/>
          <a:ext cx="12795509" cy="7133592"/>
        </p:xfrm>
        <a:graphic>
          <a:graphicData uri="http://schemas.openxmlformats.org/drawingml/2006/table">
            <a:tbl>
              <a:tblPr firstRow="1">
                <a:tableStyleId>{17292A2E-F333-43FB-9621-5CBBE7FDCDCB}</a:tableStyleId>
              </a:tblPr>
              <a:tblGrid>
                <a:gridCol w="2130775">
                  <a:extLst>
                    <a:ext uri="{9D8B030D-6E8A-4147-A177-3AD203B41FA5}">
                      <a16:colId xmlns:a16="http://schemas.microsoft.com/office/drawing/2014/main" val="1963374473"/>
                    </a:ext>
                  </a:extLst>
                </a:gridCol>
                <a:gridCol w="1356714">
                  <a:extLst>
                    <a:ext uri="{9D8B030D-6E8A-4147-A177-3AD203B41FA5}">
                      <a16:colId xmlns:a16="http://schemas.microsoft.com/office/drawing/2014/main" val="2836686444"/>
                    </a:ext>
                  </a:extLst>
                </a:gridCol>
                <a:gridCol w="1735908">
                  <a:extLst>
                    <a:ext uri="{9D8B030D-6E8A-4147-A177-3AD203B41FA5}">
                      <a16:colId xmlns:a16="http://schemas.microsoft.com/office/drawing/2014/main" val="1998626765"/>
                    </a:ext>
                  </a:extLst>
                </a:gridCol>
                <a:gridCol w="2025235">
                  <a:extLst>
                    <a:ext uri="{9D8B030D-6E8A-4147-A177-3AD203B41FA5}">
                      <a16:colId xmlns:a16="http://schemas.microsoft.com/office/drawing/2014/main" val="1063571082"/>
                    </a:ext>
                  </a:extLst>
                </a:gridCol>
                <a:gridCol w="2153144">
                  <a:extLst>
                    <a:ext uri="{9D8B030D-6E8A-4147-A177-3AD203B41FA5}">
                      <a16:colId xmlns:a16="http://schemas.microsoft.com/office/drawing/2014/main" val="3088667907"/>
                    </a:ext>
                  </a:extLst>
                </a:gridCol>
                <a:gridCol w="1534914">
                  <a:extLst>
                    <a:ext uri="{9D8B030D-6E8A-4147-A177-3AD203B41FA5}">
                      <a16:colId xmlns:a16="http://schemas.microsoft.com/office/drawing/2014/main" val="4018452217"/>
                    </a:ext>
                  </a:extLst>
                </a:gridCol>
                <a:gridCol w="1858819">
                  <a:extLst>
                    <a:ext uri="{9D8B030D-6E8A-4147-A177-3AD203B41FA5}">
                      <a16:colId xmlns:a16="http://schemas.microsoft.com/office/drawing/2014/main" val="4008698650"/>
                    </a:ext>
                  </a:extLst>
                </a:gridCol>
              </a:tblGrid>
              <a:tr h="822960">
                <a:tc>
                  <a:txBody>
                    <a:bodyPr/>
                    <a:lstStyle/>
                    <a:p>
                      <a:pPr lvl="0" algn="ctr">
                        <a:lnSpc>
                          <a:spcPct val="100000"/>
                        </a:lnSpc>
                        <a:buNone/>
                      </a:pPr>
                      <a:r>
                        <a:rPr lang="en-US" sz="2800" b="1" dirty="0">
                          <a:solidFill>
                            <a:srgbClr val="FFFFFF"/>
                          </a:solidFill>
                          <a:effectLst/>
                        </a:rPr>
                        <a:t>Variable</a:t>
                      </a:r>
                    </a:p>
                  </a:txBody>
                  <a:tcPr marL="81280" marR="81280" marT="40640" marB="4064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tc>
                  <a:txBody>
                    <a:bodyPr/>
                    <a:lstStyle/>
                    <a:p>
                      <a:pPr algn="ctr" rtl="0" fontAlgn="base">
                        <a:lnSpc>
                          <a:spcPct val="100000"/>
                        </a:lnSpc>
                        <a:buNone/>
                      </a:pPr>
                      <a:r>
                        <a:rPr lang="en-US" sz="2800" b="1" dirty="0">
                          <a:solidFill>
                            <a:srgbClr val="FFFFFF"/>
                          </a:solidFill>
                          <a:effectLst/>
                        </a:rPr>
                        <a:t>N=994</a:t>
                      </a:r>
                      <a:endParaRPr lang="en-US" sz="2800" b="1" i="0" dirty="0">
                        <a:solidFill>
                          <a:srgbClr val="FFFFFF"/>
                        </a:solidFill>
                        <a:effectLst/>
                      </a:endParaRPr>
                    </a:p>
                  </a:txBody>
                  <a:tcPr marL="81280" marR="81280" marT="40640" marB="40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tc>
                  <a:txBody>
                    <a:bodyPr/>
                    <a:lstStyle/>
                    <a:p>
                      <a:pPr algn="ctr" rtl="0" fontAlgn="base">
                        <a:lnSpc>
                          <a:spcPct val="100000"/>
                        </a:lnSpc>
                        <a:buNone/>
                      </a:pPr>
                      <a:r>
                        <a:rPr lang="en-US" sz="2800" b="1" i="0" dirty="0">
                          <a:solidFill>
                            <a:srgbClr val="FFFFFF"/>
                          </a:solidFill>
                          <a:effectLst/>
                        </a:rPr>
                        <a:t>Mean Baseline </a:t>
                      </a:r>
                      <a:r>
                        <a:rPr lang="en-US" sz="2600" b="1" i="0" dirty="0">
                          <a:solidFill>
                            <a:srgbClr val="FFFFFF"/>
                          </a:solidFill>
                          <a:effectLst/>
                        </a:rPr>
                        <a:t>(SD)</a:t>
                      </a:r>
                    </a:p>
                  </a:txBody>
                  <a:tcPr marL="81280" marR="81280" marT="40640" marB="40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tc>
                  <a:txBody>
                    <a:bodyPr/>
                    <a:lstStyle/>
                    <a:p>
                      <a:pPr algn="ctr" rtl="0" fontAlgn="base">
                        <a:lnSpc>
                          <a:spcPct val="100000"/>
                        </a:lnSpc>
                        <a:buNone/>
                      </a:pPr>
                      <a:r>
                        <a:rPr lang="en-US" sz="2800" b="1" i="0" dirty="0">
                          <a:solidFill>
                            <a:srgbClr val="FFFFFF"/>
                          </a:solidFill>
                          <a:effectLst/>
                        </a:rPr>
                        <a:t>Mean Follow-up </a:t>
                      </a:r>
                      <a:r>
                        <a:rPr lang="en-US" sz="2600" b="1" i="0" dirty="0">
                          <a:solidFill>
                            <a:srgbClr val="FFFFFF"/>
                          </a:solidFill>
                          <a:effectLst/>
                        </a:rPr>
                        <a:t>(SD)</a:t>
                      </a:r>
                    </a:p>
                  </a:txBody>
                  <a:tcPr marL="81280" marR="81280" marT="40640" marB="40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tc>
                  <a:txBody>
                    <a:bodyPr/>
                    <a:lstStyle/>
                    <a:p>
                      <a:pPr algn="ctr" rtl="0" fontAlgn="base">
                        <a:lnSpc>
                          <a:spcPct val="100000"/>
                        </a:lnSpc>
                        <a:buNone/>
                      </a:pPr>
                      <a:r>
                        <a:rPr lang="en-US" sz="2800" b="1" i="0" dirty="0">
                          <a:solidFill>
                            <a:srgbClr val="FFFFFF"/>
                          </a:solidFill>
                          <a:effectLst/>
                        </a:rPr>
                        <a:t>Mean Change </a:t>
                      </a:r>
                    </a:p>
                    <a:p>
                      <a:pPr algn="ctr" rtl="0" fontAlgn="base">
                        <a:lnSpc>
                          <a:spcPct val="100000"/>
                        </a:lnSpc>
                        <a:buNone/>
                      </a:pPr>
                      <a:r>
                        <a:rPr lang="en-US" sz="2600" b="1" i="0" dirty="0">
                          <a:solidFill>
                            <a:srgbClr val="FFFFFF"/>
                          </a:solidFill>
                          <a:effectLst/>
                        </a:rPr>
                        <a:t>(SD)</a:t>
                      </a:r>
                    </a:p>
                  </a:txBody>
                  <a:tcPr marL="81280" marR="81280" marT="40640" marB="40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tc>
                  <a:txBody>
                    <a:bodyPr/>
                    <a:lstStyle/>
                    <a:p>
                      <a:pPr algn="ctr" rtl="0" fontAlgn="base">
                        <a:lnSpc>
                          <a:spcPct val="100000"/>
                        </a:lnSpc>
                        <a:buNone/>
                      </a:pPr>
                      <a:r>
                        <a:rPr lang="en-US" sz="2800" b="1" i="0" dirty="0">
                          <a:solidFill>
                            <a:srgbClr val="FFFFFF"/>
                          </a:solidFill>
                          <a:effectLst/>
                        </a:rPr>
                        <a:t>P-value</a:t>
                      </a:r>
                    </a:p>
                  </a:txBody>
                  <a:tcPr marL="81280" marR="81280" marT="40640" marB="406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tc>
                  <a:txBody>
                    <a:bodyPr/>
                    <a:lstStyle/>
                    <a:p>
                      <a:pPr algn="ctr" rtl="0" fontAlgn="base">
                        <a:lnSpc>
                          <a:spcPct val="100000"/>
                        </a:lnSpc>
                        <a:buNone/>
                      </a:pPr>
                      <a:r>
                        <a:rPr lang="en-US" sz="2800" b="1" i="0" dirty="0">
                          <a:solidFill>
                            <a:srgbClr val="FFFFFF"/>
                          </a:solidFill>
                          <a:effectLst/>
                        </a:rPr>
                        <a:t>Effect size </a:t>
                      </a:r>
                      <a:r>
                        <a:rPr lang="en-US" sz="2600" b="1" i="0" dirty="0">
                          <a:solidFill>
                            <a:srgbClr val="FFFFFF"/>
                          </a:solidFill>
                          <a:effectLst/>
                        </a:rPr>
                        <a:t>(</a:t>
                      </a:r>
                      <a:r>
                        <a:rPr lang="en-US" sz="2600" b="1" i="0" dirty="0" err="1">
                          <a:solidFill>
                            <a:srgbClr val="FFFFFF"/>
                          </a:solidFill>
                          <a:effectLst/>
                        </a:rPr>
                        <a:t>Cohens’d</a:t>
                      </a:r>
                      <a:r>
                        <a:rPr lang="en-US" sz="2600" b="1" i="0" dirty="0">
                          <a:solidFill>
                            <a:srgbClr val="FFFFFF"/>
                          </a:solidFill>
                          <a:effectLst/>
                        </a:rPr>
                        <a:t>)</a:t>
                      </a:r>
                    </a:p>
                  </a:txBody>
                  <a:tcPr marL="81280" marR="81280" marT="40640" marB="4064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762"/>
                    </a:solidFill>
                  </a:tcPr>
                </a:tc>
                <a:extLst>
                  <a:ext uri="{0D108BD9-81ED-4DB2-BD59-A6C34878D82A}">
                    <a16:rowId xmlns:a16="http://schemas.microsoft.com/office/drawing/2014/main" val="2456414790"/>
                  </a:ext>
                </a:extLst>
              </a:tr>
              <a:tr h="822960">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TSS</a:t>
                      </a: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994</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77.73 (22.22)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45.64 (32.50)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-32.09 (32.00)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p&lt;0.001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-1.00</a:t>
                      </a: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26327060"/>
                  </a:ext>
                </a:extLst>
              </a:tr>
              <a:tr h="822960">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SNAP/ASRS</a:t>
                      </a: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633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51.65 (18.11)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34.30 (16.38)</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-17.36 (16.82)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p&lt;0.001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-1.03</a:t>
                      </a: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7"/>
                    </a:solidFill>
                  </a:tcPr>
                </a:tc>
                <a:extLst>
                  <a:ext uri="{0D108BD9-81ED-4DB2-BD59-A6C34878D82A}">
                    <a16:rowId xmlns:a16="http://schemas.microsoft.com/office/drawing/2014/main" val="569239766"/>
                  </a:ext>
                </a:extLst>
              </a:tr>
              <a:tr h="822960">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PHQ-9</a:t>
                      </a: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371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15.38 (6.45)</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6.94 (5.87)</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-8.44 (6.53)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p&lt;0.001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-1.29</a:t>
                      </a: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11179792"/>
                  </a:ext>
                </a:extLst>
              </a:tr>
              <a:tr h="822960">
                <a:tc>
                  <a:txBody>
                    <a:bodyPr/>
                    <a:lstStyle/>
                    <a:p>
                      <a:pPr algn="ctr">
                        <a:lnSpc>
                          <a:spcPct val="107000"/>
                        </a:lnSpc>
                        <a:spcAft>
                          <a:spcPts val="800"/>
                        </a:spcAft>
                        <a:buNone/>
                      </a:pPr>
                      <a:r>
                        <a:rPr lang="sv-SE" sz="2600" kern="100" err="1">
                          <a:effectLst/>
                          <a:latin typeface="Aptos"/>
                          <a:ea typeface="Aptos" panose="020B0004020202020204" pitchFamily="34" charset="0"/>
                          <a:cs typeface="Times New Roman"/>
                        </a:rPr>
                        <a:t>AAQoL</a:t>
                      </a:r>
                      <a:endParaRPr lang="sv-SE" sz="2600" kern="100">
                        <a:effectLst/>
                        <a:latin typeface="Aptos"/>
                        <a:ea typeface="Aptos" panose="020B0004020202020204" pitchFamily="34" charset="0"/>
                        <a:cs typeface="Times New Roman"/>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293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34.03 (14.40)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65.67 (18.96)</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31.64 (18.76)</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p&lt;0.001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1.69</a:t>
                      </a: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extLst>
                  <a:ext uri="{0D108BD9-81ED-4DB2-BD59-A6C34878D82A}">
                    <a16:rowId xmlns:a16="http://schemas.microsoft.com/office/drawing/2014/main" val="3856949552"/>
                  </a:ext>
                </a:extLst>
              </a:tr>
              <a:tr h="822960">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GAD-7</a:t>
                      </a: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64</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9.78 (5.46)</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4.89 (5.19)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-4.89 (6.52)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p&lt;0.001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-0.75</a:t>
                      </a: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12940515"/>
                  </a:ext>
                </a:extLst>
              </a:tr>
              <a:tr h="822960">
                <a:tc>
                  <a:txBody>
                    <a:bodyPr/>
                    <a:lstStyle/>
                    <a:p>
                      <a:pPr algn="ctr">
                        <a:lnSpc>
                          <a:spcPct val="107000"/>
                        </a:lnSpc>
                        <a:spcAft>
                          <a:spcPts val="800"/>
                        </a:spcAft>
                        <a:buNone/>
                      </a:pPr>
                      <a:r>
                        <a:rPr lang="sv-SE" sz="2600" kern="100" err="1">
                          <a:effectLst/>
                          <a:latin typeface="Aptos"/>
                          <a:ea typeface="Aptos" panose="020B0004020202020204" pitchFamily="34" charset="0"/>
                          <a:cs typeface="Times New Roman"/>
                        </a:rPr>
                        <a:t>Alcohol</a:t>
                      </a:r>
                      <a:endParaRPr lang="sv-SE" sz="2600" kern="100">
                        <a:effectLst/>
                        <a:latin typeface="Aptos"/>
                        <a:ea typeface="Aptos" panose="020B0004020202020204" pitchFamily="34" charset="0"/>
                        <a:cs typeface="Times New Roman"/>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404</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6.80 (5.62)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4.90 (4.46)</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-1.90 (3.89)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p&lt;0.001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-0.49</a:t>
                      </a: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4FFF8"/>
                    </a:solidFill>
                  </a:tcPr>
                </a:tc>
                <a:extLst>
                  <a:ext uri="{0D108BD9-81ED-4DB2-BD59-A6C34878D82A}">
                    <a16:rowId xmlns:a16="http://schemas.microsoft.com/office/drawing/2014/main" val="3345097107"/>
                  </a:ext>
                </a:extLst>
              </a:tr>
              <a:tr h="822960">
                <a:tc>
                  <a:txBody>
                    <a:bodyPr/>
                    <a:lstStyle/>
                    <a:p>
                      <a:pPr algn="ctr">
                        <a:lnSpc>
                          <a:spcPct val="107000"/>
                        </a:lnSpc>
                        <a:spcAft>
                          <a:spcPts val="800"/>
                        </a:spcAft>
                        <a:buNone/>
                      </a:pPr>
                      <a:r>
                        <a:rPr lang="sv-SE" sz="2600" kern="100" dirty="0" err="1">
                          <a:effectLst/>
                          <a:latin typeface="Aptos"/>
                          <a:ea typeface="Aptos" panose="020B0004020202020204" pitchFamily="34" charset="0"/>
                          <a:cs typeface="Times New Roman"/>
                        </a:rPr>
                        <a:t>Nicotine</a:t>
                      </a:r>
                      <a:endParaRPr lang="sv-SE" sz="2600" kern="100" dirty="0">
                        <a:effectLst/>
                        <a:latin typeface="Aptos"/>
                        <a:ea typeface="Aptos" panose="020B0004020202020204" pitchFamily="34" charset="0"/>
                        <a:cs typeface="Times New Roman"/>
                      </a:endParaRPr>
                    </a:p>
                  </a:txBody>
                  <a:tcPr marL="68580" marR="68580"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148</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2.28 (1.80)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1.78 (1.68)</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-0.50 (1.80)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p&lt;0.001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buNone/>
                      </a:pPr>
                      <a:r>
                        <a:rPr lang="sv-SE" sz="2600" kern="100" dirty="0">
                          <a:effectLst/>
                          <a:latin typeface="Aptos"/>
                          <a:ea typeface="Aptos" panose="020B0004020202020204" pitchFamily="34" charset="0"/>
                          <a:cs typeface="Times New Roman"/>
                        </a:rPr>
                        <a:t>-0.27</a:t>
                      </a:r>
                    </a:p>
                  </a:txBody>
                  <a:tcPr marL="68580" marR="68580" marT="0"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37975135"/>
                  </a:ext>
                </a:extLst>
              </a:tr>
            </a:tbl>
          </a:graphicData>
        </a:graphic>
      </p:graphicFrame>
      <p:pic>
        <p:nvPicPr>
          <p:cNvPr id="13" name="Bildobjekt 12">
            <a:extLst>
              <a:ext uri="{FF2B5EF4-FFF2-40B4-BE49-F238E27FC236}">
                <a16:creationId xmlns:a16="http://schemas.microsoft.com/office/drawing/2014/main" id="{642D8E50-E05A-DB07-5CD1-F65A00D9101E}"/>
              </a:ext>
            </a:extLst>
          </p:cNvPr>
          <p:cNvPicPr>
            <a:picLocks noChangeAspect="1"/>
          </p:cNvPicPr>
          <p:nvPr/>
        </p:nvPicPr>
        <p:blipFill>
          <a:blip r:embed="rId5"/>
          <a:stretch>
            <a:fillRect/>
          </a:stretch>
        </p:blipFill>
        <p:spPr>
          <a:xfrm>
            <a:off x="1400278" y="36212467"/>
            <a:ext cx="9006840" cy="6159051"/>
          </a:xfrm>
          <a:prstGeom prst="rect">
            <a:avLst/>
          </a:prstGeom>
        </p:spPr>
      </p:pic>
      <p:pic>
        <p:nvPicPr>
          <p:cNvPr id="17" name="Picture 5" descr="En bild som visar skärmbild, text, linje, diagram&#10;&#10;AI-genererat innehåll kan vara felaktigt.">
            <a:extLst>
              <a:ext uri="{FF2B5EF4-FFF2-40B4-BE49-F238E27FC236}">
                <a16:creationId xmlns:a16="http://schemas.microsoft.com/office/drawing/2014/main" id="{F4D15584-B70B-62B0-7138-1E1D217EE675}"/>
              </a:ext>
            </a:extLst>
          </p:cNvPr>
          <p:cNvPicPr>
            <a:picLocks noChangeAspect="1"/>
          </p:cNvPicPr>
          <p:nvPr/>
        </p:nvPicPr>
        <p:blipFill>
          <a:blip r:embed="rId6"/>
          <a:stretch>
            <a:fillRect/>
          </a:stretch>
        </p:blipFill>
        <p:spPr>
          <a:xfrm>
            <a:off x="11205864" y="36142037"/>
            <a:ext cx="9006840" cy="6229481"/>
          </a:xfrm>
          <a:prstGeom prst="rect">
            <a:avLst/>
          </a:prstGeom>
        </p:spPr>
      </p:pic>
      <p:sp>
        <p:nvSpPr>
          <p:cNvPr id="3" name="TextBox 1">
            <a:extLst>
              <a:ext uri="{FF2B5EF4-FFF2-40B4-BE49-F238E27FC236}">
                <a16:creationId xmlns:a16="http://schemas.microsoft.com/office/drawing/2014/main" id="{29D9C100-AC75-DD95-BCBF-C8F994C8B2BE}"/>
              </a:ext>
            </a:extLst>
          </p:cNvPr>
          <p:cNvSpPr txBox="1"/>
          <p:nvPr/>
        </p:nvSpPr>
        <p:spPr>
          <a:xfrm>
            <a:off x="2348423" y="42252386"/>
            <a:ext cx="8229600" cy="707886"/>
          </a:xfrm>
          <a:prstGeom prst="rect">
            <a:avLst/>
          </a:prstGeom>
          <a:noFill/>
        </p:spPr>
        <p:txBody>
          <a:bodyPr wrap="square" rtlCol="0">
            <a:spAutoFit/>
          </a:bodyPr>
          <a:lstStyle>
            <a:defPPr>
              <a:defRPr lang="en-US"/>
            </a:defPPr>
            <a:lvl1pPr marL="0" algn="l" defTabSz="407502" rtl="0" eaLnBrk="1" latinLnBrk="0" hangingPunct="1">
              <a:defRPr sz="1604" kern="1200">
                <a:solidFill>
                  <a:schemeClr val="tx1"/>
                </a:solidFill>
                <a:latin typeface="+mn-lt"/>
                <a:ea typeface="+mn-ea"/>
                <a:cs typeface="+mn-cs"/>
              </a:defRPr>
            </a:lvl1pPr>
            <a:lvl2pPr marL="407502" algn="l" defTabSz="407502" rtl="0" eaLnBrk="1" latinLnBrk="0" hangingPunct="1">
              <a:defRPr sz="1604" kern="1200">
                <a:solidFill>
                  <a:schemeClr val="tx1"/>
                </a:solidFill>
                <a:latin typeface="+mn-lt"/>
                <a:ea typeface="+mn-ea"/>
                <a:cs typeface="+mn-cs"/>
              </a:defRPr>
            </a:lvl2pPr>
            <a:lvl3pPr marL="815005" algn="l" defTabSz="407502" rtl="0" eaLnBrk="1" latinLnBrk="0" hangingPunct="1">
              <a:defRPr sz="1604" kern="1200">
                <a:solidFill>
                  <a:schemeClr val="tx1"/>
                </a:solidFill>
                <a:latin typeface="+mn-lt"/>
                <a:ea typeface="+mn-ea"/>
                <a:cs typeface="+mn-cs"/>
              </a:defRPr>
            </a:lvl3pPr>
            <a:lvl4pPr marL="1222507" algn="l" defTabSz="407502" rtl="0" eaLnBrk="1" latinLnBrk="0" hangingPunct="1">
              <a:defRPr sz="1604" kern="1200">
                <a:solidFill>
                  <a:schemeClr val="tx1"/>
                </a:solidFill>
                <a:latin typeface="+mn-lt"/>
                <a:ea typeface="+mn-ea"/>
                <a:cs typeface="+mn-cs"/>
              </a:defRPr>
            </a:lvl4pPr>
            <a:lvl5pPr marL="1630009" algn="l" defTabSz="407502" rtl="0" eaLnBrk="1" latinLnBrk="0" hangingPunct="1">
              <a:defRPr sz="1604" kern="1200">
                <a:solidFill>
                  <a:schemeClr val="tx1"/>
                </a:solidFill>
                <a:latin typeface="+mn-lt"/>
                <a:ea typeface="+mn-ea"/>
                <a:cs typeface="+mn-cs"/>
              </a:defRPr>
            </a:lvl5pPr>
            <a:lvl6pPr marL="2037512" algn="l" defTabSz="407502" rtl="0" eaLnBrk="1" latinLnBrk="0" hangingPunct="1">
              <a:defRPr sz="1604" kern="1200">
                <a:solidFill>
                  <a:schemeClr val="tx1"/>
                </a:solidFill>
                <a:latin typeface="+mn-lt"/>
                <a:ea typeface="+mn-ea"/>
                <a:cs typeface="+mn-cs"/>
              </a:defRPr>
            </a:lvl6pPr>
            <a:lvl7pPr marL="2445014" algn="l" defTabSz="407502" rtl="0" eaLnBrk="1" latinLnBrk="0" hangingPunct="1">
              <a:defRPr sz="1604" kern="1200">
                <a:solidFill>
                  <a:schemeClr val="tx1"/>
                </a:solidFill>
                <a:latin typeface="+mn-lt"/>
                <a:ea typeface="+mn-ea"/>
                <a:cs typeface="+mn-cs"/>
              </a:defRPr>
            </a:lvl7pPr>
            <a:lvl8pPr marL="2852517" algn="l" defTabSz="407502" rtl="0" eaLnBrk="1" latinLnBrk="0" hangingPunct="1">
              <a:defRPr sz="1604" kern="1200">
                <a:solidFill>
                  <a:schemeClr val="tx1"/>
                </a:solidFill>
                <a:latin typeface="+mn-lt"/>
                <a:ea typeface="+mn-ea"/>
                <a:cs typeface="+mn-cs"/>
              </a:defRPr>
            </a:lvl8pPr>
            <a:lvl9pPr marL="3260019" algn="l" defTabSz="407502" rtl="0" eaLnBrk="1" latinLnBrk="0" hangingPunct="1">
              <a:defRPr sz="1604" kern="1200">
                <a:solidFill>
                  <a:schemeClr val="tx1"/>
                </a:solidFill>
                <a:latin typeface="+mn-lt"/>
                <a:ea typeface="+mn-ea"/>
                <a:cs typeface="+mn-cs"/>
              </a:defRPr>
            </a:lvl9pPr>
          </a:lstStyle>
          <a:p>
            <a:r>
              <a:rPr lang="sv-SE" sz="2000" b="1" err="1">
                <a:latin typeface="Noto Sans" panose="020B0502040504020204" pitchFamily="34" charset="0"/>
                <a:ea typeface="Noto Sans" panose="020B0502040504020204" pitchFamily="34" charset="0"/>
                <a:cs typeface="Noto Sans" panose="020B0502040504020204" pitchFamily="34" charset="0"/>
              </a:rPr>
              <a:t>Figure</a:t>
            </a:r>
            <a:r>
              <a:rPr lang="sv-SE" sz="2000" b="1">
                <a:latin typeface="Noto Sans" panose="020B0502040504020204" pitchFamily="34" charset="0"/>
                <a:ea typeface="Noto Sans" panose="020B0502040504020204" pitchFamily="34" charset="0"/>
                <a:cs typeface="Noto Sans" panose="020B0502040504020204" pitchFamily="34" charset="0"/>
              </a:rPr>
              <a:t> 1. </a:t>
            </a:r>
            <a:r>
              <a:rPr lang="sv-SE" sz="2000" err="1">
                <a:latin typeface="Noto Sans" panose="020B0502040504020204" pitchFamily="34" charset="0"/>
                <a:ea typeface="Noto Sans" panose="020B0502040504020204" pitchFamily="34" charset="0"/>
                <a:cs typeface="Noto Sans" panose="020B0502040504020204" pitchFamily="34" charset="0"/>
              </a:rPr>
              <a:t>Scatterplots</a:t>
            </a:r>
            <a:r>
              <a:rPr lang="sv-SE" sz="2000">
                <a:latin typeface="Noto Sans" panose="020B0502040504020204" pitchFamily="34" charset="0"/>
                <a:ea typeface="Noto Sans" panose="020B0502040504020204" pitchFamily="34" charset="0"/>
                <a:cs typeface="Noto Sans" panose="020B0502040504020204" pitchFamily="34" charset="0"/>
              </a:rPr>
              <a:t> and regression </a:t>
            </a:r>
            <a:r>
              <a:rPr lang="sv-SE" sz="2000" err="1">
                <a:latin typeface="Noto Sans" panose="020B0502040504020204" pitchFamily="34" charset="0"/>
                <a:ea typeface="Noto Sans" panose="020B0502040504020204" pitchFamily="34" charset="0"/>
                <a:cs typeface="Noto Sans" panose="020B0502040504020204" pitchFamily="34" charset="0"/>
              </a:rPr>
              <a:t>line</a:t>
            </a:r>
            <a:r>
              <a:rPr lang="sv-SE" sz="2000">
                <a:latin typeface="Noto Sans" panose="020B0502040504020204" pitchFamily="34" charset="0"/>
                <a:ea typeface="Noto Sans" panose="020B0502040504020204" pitchFamily="34" charset="0"/>
                <a:cs typeface="Noto Sans" panose="020B0502040504020204" pitchFamily="34" charset="0"/>
              </a:rPr>
              <a:t> </a:t>
            </a:r>
            <a:r>
              <a:rPr lang="sv-SE" sz="2000" err="1">
                <a:latin typeface="Noto Sans" panose="020B0502040504020204" pitchFamily="34" charset="0"/>
                <a:ea typeface="Noto Sans" panose="020B0502040504020204" pitchFamily="34" charset="0"/>
                <a:cs typeface="Noto Sans" panose="020B0502040504020204" pitchFamily="34" charset="0"/>
              </a:rPr>
              <a:t>between</a:t>
            </a:r>
            <a:r>
              <a:rPr lang="sv-SE" sz="2000">
                <a:latin typeface="Noto Sans" panose="020B0502040504020204" pitchFamily="34" charset="0"/>
                <a:ea typeface="Noto Sans" panose="020B0502040504020204" pitchFamily="34" charset="0"/>
                <a:cs typeface="Noto Sans" panose="020B0502040504020204" pitchFamily="34" charset="0"/>
              </a:rPr>
              <a:t> </a:t>
            </a:r>
            <a:r>
              <a:rPr lang="sv-SE" sz="2000" err="1">
                <a:latin typeface="Noto Sans" panose="020B0502040504020204" pitchFamily="34" charset="0"/>
                <a:ea typeface="Noto Sans" panose="020B0502040504020204" pitchFamily="34" charset="0"/>
                <a:cs typeface="Noto Sans" panose="020B0502040504020204" pitchFamily="34" charset="0"/>
              </a:rPr>
              <a:t>changes</a:t>
            </a:r>
            <a:r>
              <a:rPr lang="sv-SE" sz="2000">
                <a:latin typeface="Noto Sans" panose="020B0502040504020204" pitchFamily="34" charset="0"/>
                <a:ea typeface="Noto Sans" panose="020B0502040504020204" pitchFamily="34" charset="0"/>
                <a:cs typeface="Noto Sans" panose="020B0502040504020204" pitchFamily="34" charset="0"/>
              </a:rPr>
              <a:t> in TSS (x-</a:t>
            </a:r>
            <a:r>
              <a:rPr lang="sv-SE" sz="2000" err="1">
                <a:latin typeface="Noto Sans" panose="020B0502040504020204" pitchFamily="34" charset="0"/>
                <a:ea typeface="Noto Sans" panose="020B0502040504020204" pitchFamily="34" charset="0"/>
                <a:cs typeface="Noto Sans" panose="020B0502040504020204" pitchFamily="34" charset="0"/>
              </a:rPr>
              <a:t>axis</a:t>
            </a:r>
            <a:r>
              <a:rPr lang="sv-SE" sz="2000">
                <a:latin typeface="Noto Sans" panose="020B0502040504020204" pitchFamily="34" charset="0"/>
                <a:ea typeface="Noto Sans" panose="020B0502040504020204" pitchFamily="34" charset="0"/>
                <a:cs typeface="Noto Sans" panose="020B0502040504020204" pitchFamily="34" charset="0"/>
              </a:rPr>
              <a:t>) and </a:t>
            </a:r>
            <a:r>
              <a:rPr lang="sv-SE" sz="2000" err="1">
                <a:latin typeface="Noto Sans" panose="020B0502040504020204" pitchFamily="34" charset="0"/>
                <a:ea typeface="Noto Sans" panose="020B0502040504020204" pitchFamily="34" charset="0"/>
                <a:cs typeface="Noto Sans" panose="020B0502040504020204" pitchFamily="34" charset="0"/>
              </a:rPr>
              <a:t>changes</a:t>
            </a:r>
            <a:r>
              <a:rPr lang="sv-SE" sz="2000">
                <a:latin typeface="Noto Sans" panose="020B0502040504020204" pitchFamily="34" charset="0"/>
                <a:ea typeface="Noto Sans" panose="020B0502040504020204" pitchFamily="34" charset="0"/>
                <a:cs typeface="Noto Sans" panose="020B0502040504020204" pitchFamily="34" charset="0"/>
              </a:rPr>
              <a:t>  in SNAP/ASRS (y-</a:t>
            </a:r>
            <a:r>
              <a:rPr lang="sv-SE" sz="2000" err="1">
                <a:latin typeface="Noto Sans" panose="020B0502040504020204" pitchFamily="34" charset="0"/>
                <a:ea typeface="Noto Sans" panose="020B0502040504020204" pitchFamily="34" charset="0"/>
                <a:cs typeface="Noto Sans" panose="020B0502040504020204" pitchFamily="34" charset="0"/>
              </a:rPr>
              <a:t>axis</a:t>
            </a:r>
            <a:r>
              <a:rPr lang="sv-SE" sz="2000">
                <a:latin typeface="Noto Sans" panose="020B0502040504020204" pitchFamily="34" charset="0"/>
                <a:ea typeface="Noto Sans" panose="020B0502040504020204" pitchFamily="34" charset="0"/>
                <a:cs typeface="Noto Sans" panose="020B0502040504020204" pitchFamily="34" charset="0"/>
              </a:rPr>
              <a:t>) (n=633)</a:t>
            </a:r>
            <a:endParaRPr lang="en-US" sz="906"/>
          </a:p>
        </p:txBody>
      </p:sp>
      <p:pic>
        <p:nvPicPr>
          <p:cNvPr id="4" name="Picture 1">
            <a:extLst>
              <a:ext uri="{FF2B5EF4-FFF2-40B4-BE49-F238E27FC236}">
                <a16:creationId xmlns:a16="http://schemas.microsoft.com/office/drawing/2014/main" id="{F12CC8A4-B8A6-227F-372D-1EA6FD7D9F51}"/>
              </a:ext>
            </a:extLst>
          </p:cNvPr>
          <p:cNvPicPr>
            <a:picLocks noChangeAspect="1"/>
          </p:cNvPicPr>
          <p:nvPr/>
        </p:nvPicPr>
        <p:blipFill>
          <a:blip r:embed="rId7"/>
          <a:stretch>
            <a:fillRect/>
          </a:stretch>
        </p:blipFill>
        <p:spPr>
          <a:xfrm>
            <a:off x="20668350" y="36097262"/>
            <a:ext cx="9006840" cy="6274256"/>
          </a:xfrm>
          <a:prstGeom prst="rect">
            <a:avLst/>
          </a:prstGeom>
        </p:spPr>
      </p:pic>
      <p:sp>
        <p:nvSpPr>
          <p:cNvPr id="5" name="TextBox 1">
            <a:extLst>
              <a:ext uri="{FF2B5EF4-FFF2-40B4-BE49-F238E27FC236}">
                <a16:creationId xmlns:a16="http://schemas.microsoft.com/office/drawing/2014/main" id="{C927A46B-6A4A-BC3C-A8DF-3F25B0175EF0}"/>
              </a:ext>
            </a:extLst>
          </p:cNvPr>
          <p:cNvSpPr txBox="1"/>
          <p:nvPr/>
        </p:nvSpPr>
        <p:spPr>
          <a:xfrm>
            <a:off x="12237795" y="42255826"/>
            <a:ext cx="8259650" cy="707886"/>
          </a:xfrm>
          <a:prstGeom prst="rect">
            <a:avLst/>
          </a:prstGeom>
          <a:noFill/>
        </p:spPr>
        <p:txBody>
          <a:bodyPr wrap="square" rtlCol="0">
            <a:spAutoFit/>
          </a:bodyPr>
          <a:lstStyle>
            <a:defPPr>
              <a:defRPr lang="en-US"/>
            </a:defPPr>
            <a:lvl1pPr marL="0" algn="l" defTabSz="407502" rtl="0" eaLnBrk="1" latinLnBrk="0" hangingPunct="1">
              <a:defRPr sz="1604" kern="1200">
                <a:solidFill>
                  <a:schemeClr val="tx1"/>
                </a:solidFill>
                <a:latin typeface="+mn-lt"/>
                <a:ea typeface="+mn-ea"/>
                <a:cs typeface="+mn-cs"/>
              </a:defRPr>
            </a:lvl1pPr>
            <a:lvl2pPr marL="407502" algn="l" defTabSz="407502" rtl="0" eaLnBrk="1" latinLnBrk="0" hangingPunct="1">
              <a:defRPr sz="1604" kern="1200">
                <a:solidFill>
                  <a:schemeClr val="tx1"/>
                </a:solidFill>
                <a:latin typeface="+mn-lt"/>
                <a:ea typeface="+mn-ea"/>
                <a:cs typeface="+mn-cs"/>
              </a:defRPr>
            </a:lvl2pPr>
            <a:lvl3pPr marL="815005" algn="l" defTabSz="407502" rtl="0" eaLnBrk="1" latinLnBrk="0" hangingPunct="1">
              <a:defRPr sz="1604" kern="1200">
                <a:solidFill>
                  <a:schemeClr val="tx1"/>
                </a:solidFill>
                <a:latin typeface="+mn-lt"/>
                <a:ea typeface="+mn-ea"/>
                <a:cs typeface="+mn-cs"/>
              </a:defRPr>
            </a:lvl3pPr>
            <a:lvl4pPr marL="1222507" algn="l" defTabSz="407502" rtl="0" eaLnBrk="1" latinLnBrk="0" hangingPunct="1">
              <a:defRPr sz="1604" kern="1200">
                <a:solidFill>
                  <a:schemeClr val="tx1"/>
                </a:solidFill>
                <a:latin typeface="+mn-lt"/>
                <a:ea typeface="+mn-ea"/>
                <a:cs typeface="+mn-cs"/>
              </a:defRPr>
            </a:lvl4pPr>
            <a:lvl5pPr marL="1630009" algn="l" defTabSz="407502" rtl="0" eaLnBrk="1" latinLnBrk="0" hangingPunct="1">
              <a:defRPr sz="1604" kern="1200">
                <a:solidFill>
                  <a:schemeClr val="tx1"/>
                </a:solidFill>
                <a:latin typeface="+mn-lt"/>
                <a:ea typeface="+mn-ea"/>
                <a:cs typeface="+mn-cs"/>
              </a:defRPr>
            </a:lvl5pPr>
            <a:lvl6pPr marL="2037512" algn="l" defTabSz="407502" rtl="0" eaLnBrk="1" latinLnBrk="0" hangingPunct="1">
              <a:defRPr sz="1604" kern="1200">
                <a:solidFill>
                  <a:schemeClr val="tx1"/>
                </a:solidFill>
                <a:latin typeface="+mn-lt"/>
                <a:ea typeface="+mn-ea"/>
                <a:cs typeface="+mn-cs"/>
              </a:defRPr>
            </a:lvl6pPr>
            <a:lvl7pPr marL="2445014" algn="l" defTabSz="407502" rtl="0" eaLnBrk="1" latinLnBrk="0" hangingPunct="1">
              <a:defRPr sz="1604" kern="1200">
                <a:solidFill>
                  <a:schemeClr val="tx1"/>
                </a:solidFill>
                <a:latin typeface="+mn-lt"/>
                <a:ea typeface="+mn-ea"/>
                <a:cs typeface="+mn-cs"/>
              </a:defRPr>
            </a:lvl7pPr>
            <a:lvl8pPr marL="2852517" algn="l" defTabSz="407502" rtl="0" eaLnBrk="1" latinLnBrk="0" hangingPunct="1">
              <a:defRPr sz="1604" kern="1200">
                <a:solidFill>
                  <a:schemeClr val="tx1"/>
                </a:solidFill>
                <a:latin typeface="+mn-lt"/>
                <a:ea typeface="+mn-ea"/>
                <a:cs typeface="+mn-cs"/>
              </a:defRPr>
            </a:lvl8pPr>
            <a:lvl9pPr marL="3260019" algn="l" defTabSz="407502" rtl="0" eaLnBrk="1" latinLnBrk="0" hangingPunct="1">
              <a:defRPr sz="1604" kern="1200">
                <a:solidFill>
                  <a:schemeClr val="tx1"/>
                </a:solidFill>
                <a:latin typeface="+mn-lt"/>
                <a:ea typeface="+mn-ea"/>
                <a:cs typeface="+mn-cs"/>
              </a:defRPr>
            </a:lvl9pPr>
          </a:lstStyle>
          <a:p>
            <a:r>
              <a:rPr lang="sv-SE" sz="2000" b="1" err="1">
                <a:latin typeface="Noto Sans" panose="020B0502040504020204" pitchFamily="34" charset="0"/>
                <a:ea typeface="Noto Sans" panose="020B0502040504020204" pitchFamily="34" charset="0"/>
                <a:cs typeface="Noto Sans" panose="020B0502040504020204" pitchFamily="34" charset="0"/>
              </a:rPr>
              <a:t>Figure</a:t>
            </a:r>
            <a:r>
              <a:rPr lang="sv-SE" sz="2000" b="1">
                <a:latin typeface="Noto Sans" panose="020B0502040504020204" pitchFamily="34" charset="0"/>
                <a:ea typeface="Noto Sans" panose="020B0502040504020204" pitchFamily="34" charset="0"/>
                <a:cs typeface="Noto Sans" panose="020B0502040504020204" pitchFamily="34" charset="0"/>
              </a:rPr>
              <a:t> 2. </a:t>
            </a:r>
            <a:r>
              <a:rPr lang="sv-SE" sz="2000" err="1">
                <a:latin typeface="Noto Sans" panose="020B0502040504020204" pitchFamily="34" charset="0"/>
                <a:ea typeface="Noto Sans" panose="020B0502040504020204" pitchFamily="34" charset="0"/>
                <a:cs typeface="Noto Sans" panose="020B0502040504020204" pitchFamily="34" charset="0"/>
              </a:rPr>
              <a:t>Scatterplots</a:t>
            </a:r>
            <a:r>
              <a:rPr lang="sv-SE" sz="2000">
                <a:latin typeface="Noto Sans" panose="020B0502040504020204" pitchFamily="34" charset="0"/>
                <a:ea typeface="Noto Sans" panose="020B0502040504020204" pitchFamily="34" charset="0"/>
                <a:cs typeface="Noto Sans" panose="020B0502040504020204" pitchFamily="34" charset="0"/>
              </a:rPr>
              <a:t> and regression </a:t>
            </a:r>
            <a:r>
              <a:rPr lang="sv-SE" sz="2000" err="1">
                <a:latin typeface="Noto Sans" panose="020B0502040504020204" pitchFamily="34" charset="0"/>
                <a:ea typeface="Noto Sans" panose="020B0502040504020204" pitchFamily="34" charset="0"/>
                <a:cs typeface="Noto Sans" panose="020B0502040504020204" pitchFamily="34" charset="0"/>
              </a:rPr>
              <a:t>line</a:t>
            </a:r>
            <a:r>
              <a:rPr lang="sv-SE" sz="2000">
                <a:latin typeface="Noto Sans" panose="020B0502040504020204" pitchFamily="34" charset="0"/>
                <a:ea typeface="Noto Sans" panose="020B0502040504020204" pitchFamily="34" charset="0"/>
                <a:cs typeface="Noto Sans" panose="020B0502040504020204" pitchFamily="34" charset="0"/>
              </a:rPr>
              <a:t> </a:t>
            </a:r>
            <a:r>
              <a:rPr lang="sv-SE" sz="2000" err="1">
                <a:latin typeface="Noto Sans" panose="020B0502040504020204" pitchFamily="34" charset="0"/>
                <a:ea typeface="Noto Sans" panose="020B0502040504020204" pitchFamily="34" charset="0"/>
                <a:cs typeface="Noto Sans" panose="020B0502040504020204" pitchFamily="34" charset="0"/>
              </a:rPr>
              <a:t>between</a:t>
            </a:r>
            <a:r>
              <a:rPr lang="sv-SE" sz="2000">
                <a:latin typeface="Noto Sans" panose="020B0502040504020204" pitchFamily="34" charset="0"/>
                <a:ea typeface="Noto Sans" panose="020B0502040504020204" pitchFamily="34" charset="0"/>
                <a:cs typeface="Noto Sans" panose="020B0502040504020204" pitchFamily="34" charset="0"/>
              </a:rPr>
              <a:t> </a:t>
            </a:r>
            <a:r>
              <a:rPr lang="sv-SE" sz="2000" err="1">
                <a:latin typeface="Noto Sans" panose="020B0502040504020204" pitchFamily="34" charset="0"/>
                <a:ea typeface="Noto Sans" panose="020B0502040504020204" pitchFamily="34" charset="0"/>
                <a:cs typeface="Noto Sans" panose="020B0502040504020204" pitchFamily="34" charset="0"/>
              </a:rPr>
              <a:t>changes</a:t>
            </a:r>
            <a:r>
              <a:rPr lang="sv-SE" sz="2000">
                <a:latin typeface="Noto Sans" panose="020B0502040504020204" pitchFamily="34" charset="0"/>
                <a:ea typeface="Noto Sans" panose="020B0502040504020204" pitchFamily="34" charset="0"/>
                <a:cs typeface="Noto Sans" panose="020B0502040504020204" pitchFamily="34" charset="0"/>
              </a:rPr>
              <a:t> in TSS (x-</a:t>
            </a:r>
            <a:r>
              <a:rPr lang="sv-SE" sz="2000" err="1">
                <a:latin typeface="Noto Sans" panose="020B0502040504020204" pitchFamily="34" charset="0"/>
                <a:ea typeface="Noto Sans" panose="020B0502040504020204" pitchFamily="34" charset="0"/>
                <a:cs typeface="Noto Sans" panose="020B0502040504020204" pitchFamily="34" charset="0"/>
              </a:rPr>
              <a:t>axis</a:t>
            </a:r>
            <a:r>
              <a:rPr lang="sv-SE" sz="2000">
                <a:latin typeface="Noto Sans" panose="020B0502040504020204" pitchFamily="34" charset="0"/>
                <a:ea typeface="Noto Sans" panose="020B0502040504020204" pitchFamily="34" charset="0"/>
                <a:cs typeface="Noto Sans" panose="020B0502040504020204" pitchFamily="34" charset="0"/>
              </a:rPr>
              <a:t>) and </a:t>
            </a:r>
            <a:r>
              <a:rPr lang="sv-SE" sz="2000" err="1">
                <a:latin typeface="Noto Sans" panose="020B0502040504020204" pitchFamily="34" charset="0"/>
                <a:ea typeface="Noto Sans" panose="020B0502040504020204" pitchFamily="34" charset="0"/>
                <a:cs typeface="Noto Sans" panose="020B0502040504020204" pitchFamily="34" charset="0"/>
              </a:rPr>
              <a:t>changes</a:t>
            </a:r>
            <a:r>
              <a:rPr lang="sv-SE" sz="2000">
                <a:latin typeface="Noto Sans" panose="020B0502040504020204" pitchFamily="34" charset="0"/>
                <a:ea typeface="Noto Sans" panose="020B0502040504020204" pitchFamily="34" charset="0"/>
                <a:cs typeface="Noto Sans" panose="020B0502040504020204" pitchFamily="34" charset="0"/>
              </a:rPr>
              <a:t>  in PHQ-9 (y-</a:t>
            </a:r>
            <a:r>
              <a:rPr lang="sv-SE" sz="2000" err="1">
                <a:latin typeface="Noto Sans" panose="020B0502040504020204" pitchFamily="34" charset="0"/>
                <a:ea typeface="Noto Sans" panose="020B0502040504020204" pitchFamily="34" charset="0"/>
                <a:cs typeface="Noto Sans" panose="020B0502040504020204" pitchFamily="34" charset="0"/>
              </a:rPr>
              <a:t>axis</a:t>
            </a:r>
            <a:r>
              <a:rPr lang="sv-SE" sz="2000">
                <a:latin typeface="Noto Sans" panose="020B0502040504020204" pitchFamily="34" charset="0"/>
                <a:ea typeface="Noto Sans" panose="020B0502040504020204" pitchFamily="34" charset="0"/>
                <a:cs typeface="Noto Sans" panose="020B0502040504020204" pitchFamily="34" charset="0"/>
              </a:rPr>
              <a:t>) (n=371)</a:t>
            </a:r>
            <a:endParaRPr lang="en-US" sz="906"/>
          </a:p>
        </p:txBody>
      </p:sp>
      <p:sp>
        <p:nvSpPr>
          <p:cNvPr id="11" name="TextBox 1">
            <a:extLst>
              <a:ext uri="{FF2B5EF4-FFF2-40B4-BE49-F238E27FC236}">
                <a16:creationId xmlns:a16="http://schemas.microsoft.com/office/drawing/2014/main" id="{15EAB38B-435C-313E-9368-0C38C1D90090}"/>
              </a:ext>
            </a:extLst>
          </p:cNvPr>
          <p:cNvSpPr txBox="1"/>
          <p:nvPr/>
        </p:nvSpPr>
        <p:spPr>
          <a:xfrm>
            <a:off x="21616495" y="42252386"/>
            <a:ext cx="8229600" cy="707886"/>
          </a:xfrm>
          <a:prstGeom prst="rect">
            <a:avLst/>
          </a:prstGeom>
          <a:noFill/>
        </p:spPr>
        <p:txBody>
          <a:bodyPr wrap="square" rtlCol="0">
            <a:spAutoFit/>
          </a:bodyPr>
          <a:lstStyle>
            <a:defPPr>
              <a:defRPr lang="en-US"/>
            </a:defPPr>
            <a:lvl1pPr marL="0" algn="l" defTabSz="407502" rtl="0" eaLnBrk="1" latinLnBrk="0" hangingPunct="1">
              <a:defRPr sz="1604" kern="1200">
                <a:solidFill>
                  <a:schemeClr val="tx1"/>
                </a:solidFill>
                <a:latin typeface="+mn-lt"/>
                <a:ea typeface="+mn-ea"/>
                <a:cs typeface="+mn-cs"/>
              </a:defRPr>
            </a:lvl1pPr>
            <a:lvl2pPr marL="407502" algn="l" defTabSz="407502" rtl="0" eaLnBrk="1" latinLnBrk="0" hangingPunct="1">
              <a:defRPr sz="1604" kern="1200">
                <a:solidFill>
                  <a:schemeClr val="tx1"/>
                </a:solidFill>
                <a:latin typeface="+mn-lt"/>
                <a:ea typeface="+mn-ea"/>
                <a:cs typeface="+mn-cs"/>
              </a:defRPr>
            </a:lvl2pPr>
            <a:lvl3pPr marL="815005" algn="l" defTabSz="407502" rtl="0" eaLnBrk="1" latinLnBrk="0" hangingPunct="1">
              <a:defRPr sz="1604" kern="1200">
                <a:solidFill>
                  <a:schemeClr val="tx1"/>
                </a:solidFill>
                <a:latin typeface="+mn-lt"/>
                <a:ea typeface="+mn-ea"/>
                <a:cs typeface="+mn-cs"/>
              </a:defRPr>
            </a:lvl3pPr>
            <a:lvl4pPr marL="1222507" algn="l" defTabSz="407502" rtl="0" eaLnBrk="1" latinLnBrk="0" hangingPunct="1">
              <a:defRPr sz="1604" kern="1200">
                <a:solidFill>
                  <a:schemeClr val="tx1"/>
                </a:solidFill>
                <a:latin typeface="+mn-lt"/>
                <a:ea typeface="+mn-ea"/>
                <a:cs typeface="+mn-cs"/>
              </a:defRPr>
            </a:lvl4pPr>
            <a:lvl5pPr marL="1630009" algn="l" defTabSz="407502" rtl="0" eaLnBrk="1" latinLnBrk="0" hangingPunct="1">
              <a:defRPr sz="1604" kern="1200">
                <a:solidFill>
                  <a:schemeClr val="tx1"/>
                </a:solidFill>
                <a:latin typeface="+mn-lt"/>
                <a:ea typeface="+mn-ea"/>
                <a:cs typeface="+mn-cs"/>
              </a:defRPr>
            </a:lvl5pPr>
            <a:lvl6pPr marL="2037512" algn="l" defTabSz="407502" rtl="0" eaLnBrk="1" latinLnBrk="0" hangingPunct="1">
              <a:defRPr sz="1604" kern="1200">
                <a:solidFill>
                  <a:schemeClr val="tx1"/>
                </a:solidFill>
                <a:latin typeface="+mn-lt"/>
                <a:ea typeface="+mn-ea"/>
                <a:cs typeface="+mn-cs"/>
              </a:defRPr>
            </a:lvl6pPr>
            <a:lvl7pPr marL="2445014" algn="l" defTabSz="407502" rtl="0" eaLnBrk="1" latinLnBrk="0" hangingPunct="1">
              <a:defRPr sz="1604" kern="1200">
                <a:solidFill>
                  <a:schemeClr val="tx1"/>
                </a:solidFill>
                <a:latin typeface="+mn-lt"/>
                <a:ea typeface="+mn-ea"/>
                <a:cs typeface="+mn-cs"/>
              </a:defRPr>
            </a:lvl7pPr>
            <a:lvl8pPr marL="2852517" algn="l" defTabSz="407502" rtl="0" eaLnBrk="1" latinLnBrk="0" hangingPunct="1">
              <a:defRPr sz="1604" kern="1200">
                <a:solidFill>
                  <a:schemeClr val="tx1"/>
                </a:solidFill>
                <a:latin typeface="+mn-lt"/>
                <a:ea typeface="+mn-ea"/>
                <a:cs typeface="+mn-cs"/>
              </a:defRPr>
            </a:lvl8pPr>
            <a:lvl9pPr marL="3260019" algn="l" defTabSz="407502" rtl="0" eaLnBrk="1" latinLnBrk="0" hangingPunct="1">
              <a:defRPr sz="1604" kern="1200">
                <a:solidFill>
                  <a:schemeClr val="tx1"/>
                </a:solidFill>
                <a:latin typeface="+mn-lt"/>
                <a:ea typeface="+mn-ea"/>
                <a:cs typeface="+mn-cs"/>
              </a:defRPr>
            </a:lvl9pPr>
          </a:lstStyle>
          <a:p>
            <a:r>
              <a:rPr lang="sv-SE" sz="2000" b="1" err="1">
                <a:latin typeface="Noto Sans" panose="020B0502040504020204" pitchFamily="34" charset="0"/>
                <a:ea typeface="Noto Sans" panose="020B0502040504020204" pitchFamily="34" charset="0"/>
                <a:cs typeface="Noto Sans" panose="020B0502040504020204" pitchFamily="34" charset="0"/>
              </a:rPr>
              <a:t>Figure</a:t>
            </a:r>
            <a:r>
              <a:rPr lang="sv-SE" sz="2000" b="1">
                <a:latin typeface="Noto Sans" panose="020B0502040504020204" pitchFamily="34" charset="0"/>
                <a:ea typeface="Noto Sans" panose="020B0502040504020204" pitchFamily="34" charset="0"/>
                <a:cs typeface="Noto Sans" panose="020B0502040504020204" pitchFamily="34" charset="0"/>
              </a:rPr>
              <a:t> 3. </a:t>
            </a:r>
            <a:r>
              <a:rPr lang="sv-SE" sz="2000" err="1">
                <a:latin typeface="Noto Sans" panose="020B0502040504020204" pitchFamily="34" charset="0"/>
                <a:ea typeface="Noto Sans" panose="020B0502040504020204" pitchFamily="34" charset="0"/>
                <a:cs typeface="Noto Sans" panose="020B0502040504020204" pitchFamily="34" charset="0"/>
              </a:rPr>
              <a:t>Scatterplot</a:t>
            </a:r>
            <a:r>
              <a:rPr lang="sv-SE" sz="2000">
                <a:latin typeface="Noto Sans" panose="020B0502040504020204" pitchFamily="34" charset="0"/>
                <a:ea typeface="Noto Sans" panose="020B0502040504020204" pitchFamily="34" charset="0"/>
                <a:cs typeface="Noto Sans" panose="020B0502040504020204" pitchFamily="34" charset="0"/>
              </a:rPr>
              <a:t> and regression </a:t>
            </a:r>
            <a:r>
              <a:rPr lang="sv-SE" sz="2000" err="1">
                <a:latin typeface="Noto Sans" panose="020B0502040504020204" pitchFamily="34" charset="0"/>
                <a:ea typeface="Noto Sans" panose="020B0502040504020204" pitchFamily="34" charset="0"/>
                <a:cs typeface="Noto Sans" panose="020B0502040504020204" pitchFamily="34" charset="0"/>
              </a:rPr>
              <a:t>line</a:t>
            </a:r>
            <a:r>
              <a:rPr lang="sv-SE" sz="2000">
                <a:latin typeface="Noto Sans" panose="020B0502040504020204" pitchFamily="34" charset="0"/>
                <a:ea typeface="Noto Sans" panose="020B0502040504020204" pitchFamily="34" charset="0"/>
                <a:cs typeface="Noto Sans" panose="020B0502040504020204" pitchFamily="34" charset="0"/>
              </a:rPr>
              <a:t> </a:t>
            </a:r>
            <a:r>
              <a:rPr lang="sv-SE" sz="2000" err="1">
                <a:latin typeface="Noto Sans" panose="020B0502040504020204" pitchFamily="34" charset="0"/>
                <a:ea typeface="Noto Sans" panose="020B0502040504020204" pitchFamily="34" charset="0"/>
                <a:cs typeface="Noto Sans" panose="020B0502040504020204" pitchFamily="34" charset="0"/>
              </a:rPr>
              <a:t>between</a:t>
            </a:r>
            <a:r>
              <a:rPr lang="sv-SE" sz="2000">
                <a:latin typeface="Noto Sans" panose="020B0502040504020204" pitchFamily="34" charset="0"/>
                <a:ea typeface="Noto Sans" panose="020B0502040504020204" pitchFamily="34" charset="0"/>
                <a:cs typeface="Noto Sans" panose="020B0502040504020204" pitchFamily="34" charset="0"/>
              </a:rPr>
              <a:t> </a:t>
            </a:r>
            <a:r>
              <a:rPr lang="sv-SE" sz="2000" err="1">
                <a:latin typeface="Noto Sans" panose="020B0502040504020204" pitchFamily="34" charset="0"/>
                <a:ea typeface="Noto Sans" panose="020B0502040504020204" pitchFamily="34" charset="0"/>
                <a:cs typeface="Noto Sans" panose="020B0502040504020204" pitchFamily="34" charset="0"/>
              </a:rPr>
              <a:t>changes</a:t>
            </a:r>
            <a:r>
              <a:rPr lang="sv-SE" sz="2000">
                <a:latin typeface="Noto Sans" panose="020B0502040504020204" pitchFamily="34" charset="0"/>
                <a:ea typeface="Noto Sans" panose="020B0502040504020204" pitchFamily="34" charset="0"/>
                <a:cs typeface="Noto Sans" panose="020B0502040504020204" pitchFamily="34" charset="0"/>
              </a:rPr>
              <a:t> in TSS (x-</a:t>
            </a:r>
            <a:r>
              <a:rPr lang="sv-SE" sz="2000" err="1">
                <a:latin typeface="Noto Sans" panose="020B0502040504020204" pitchFamily="34" charset="0"/>
                <a:ea typeface="Noto Sans" panose="020B0502040504020204" pitchFamily="34" charset="0"/>
                <a:cs typeface="Noto Sans" panose="020B0502040504020204" pitchFamily="34" charset="0"/>
              </a:rPr>
              <a:t>axis</a:t>
            </a:r>
            <a:r>
              <a:rPr lang="sv-SE" sz="2000">
                <a:latin typeface="Noto Sans" panose="020B0502040504020204" pitchFamily="34" charset="0"/>
                <a:ea typeface="Noto Sans" panose="020B0502040504020204" pitchFamily="34" charset="0"/>
                <a:cs typeface="Noto Sans" panose="020B0502040504020204" pitchFamily="34" charset="0"/>
              </a:rPr>
              <a:t>) and </a:t>
            </a:r>
            <a:r>
              <a:rPr lang="sv-SE" sz="2000" err="1">
                <a:latin typeface="Noto Sans" panose="020B0502040504020204" pitchFamily="34" charset="0"/>
                <a:ea typeface="Noto Sans" panose="020B0502040504020204" pitchFamily="34" charset="0"/>
                <a:cs typeface="Noto Sans" panose="020B0502040504020204" pitchFamily="34" charset="0"/>
              </a:rPr>
              <a:t>changes</a:t>
            </a:r>
            <a:r>
              <a:rPr lang="sv-SE" sz="2000">
                <a:latin typeface="Noto Sans" panose="020B0502040504020204" pitchFamily="34" charset="0"/>
                <a:ea typeface="Noto Sans" panose="020B0502040504020204" pitchFamily="34" charset="0"/>
                <a:cs typeface="Noto Sans" panose="020B0502040504020204" pitchFamily="34" charset="0"/>
              </a:rPr>
              <a:t>  in </a:t>
            </a:r>
            <a:r>
              <a:rPr lang="sv-SE" sz="2000" err="1">
                <a:latin typeface="Noto Sans" panose="020B0502040504020204" pitchFamily="34" charset="0"/>
                <a:ea typeface="Noto Sans" panose="020B0502040504020204" pitchFamily="34" charset="0"/>
                <a:cs typeface="Noto Sans" panose="020B0502040504020204" pitchFamily="34" charset="0"/>
              </a:rPr>
              <a:t>AAQoL</a:t>
            </a:r>
            <a:r>
              <a:rPr lang="sv-SE" sz="2000">
                <a:latin typeface="Noto Sans" panose="020B0502040504020204" pitchFamily="34" charset="0"/>
                <a:ea typeface="Noto Sans" panose="020B0502040504020204" pitchFamily="34" charset="0"/>
                <a:cs typeface="Noto Sans" panose="020B0502040504020204" pitchFamily="34" charset="0"/>
              </a:rPr>
              <a:t> (y-</a:t>
            </a:r>
            <a:r>
              <a:rPr lang="sv-SE" sz="2000" err="1">
                <a:latin typeface="Noto Sans" panose="020B0502040504020204" pitchFamily="34" charset="0"/>
                <a:ea typeface="Noto Sans" panose="020B0502040504020204" pitchFamily="34" charset="0"/>
                <a:cs typeface="Noto Sans" panose="020B0502040504020204" pitchFamily="34" charset="0"/>
              </a:rPr>
              <a:t>axis</a:t>
            </a:r>
            <a:r>
              <a:rPr lang="sv-SE" sz="2000">
                <a:latin typeface="Noto Sans" panose="020B0502040504020204" pitchFamily="34" charset="0"/>
                <a:ea typeface="Noto Sans" panose="020B0502040504020204" pitchFamily="34" charset="0"/>
                <a:cs typeface="Noto Sans" panose="020B0502040504020204" pitchFamily="34" charset="0"/>
              </a:rPr>
              <a:t>) (n=293)</a:t>
            </a:r>
            <a:endParaRPr lang="en-US" sz="906"/>
          </a:p>
        </p:txBody>
      </p:sp>
      <p:pic>
        <p:nvPicPr>
          <p:cNvPr id="15" name="Picture 14" descr="A logo for a company&#10;&#10;AI-generated content may be incorrect.">
            <a:extLst>
              <a:ext uri="{FF2B5EF4-FFF2-40B4-BE49-F238E27FC236}">
                <a16:creationId xmlns:a16="http://schemas.microsoft.com/office/drawing/2014/main" id="{DF880D03-2229-C8E0-7B3A-660A457B90F7}"/>
              </a:ext>
            </a:extLst>
          </p:cNvPr>
          <p:cNvPicPr>
            <a:picLocks noChangeAspect="1"/>
          </p:cNvPicPr>
          <p:nvPr/>
        </p:nvPicPr>
        <p:blipFill>
          <a:blip r:embed="rId8"/>
          <a:stretch>
            <a:fillRect/>
          </a:stretch>
        </p:blipFill>
        <p:spPr>
          <a:xfrm>
            <a:off x="10363199" y="1718939"/>
            <a:ext cx="5194956" cy="2275451"/>
          </a:xfrm>
          <a:prstGeom prst="rect">
            <a:avLst/>
          </a:prstGeom>
        </p:spPr>
      </p:pic>
    </p:spTree>
    <p:extLst>
      <p:ext uri="{BB962C8B-B14F-4D97-AF65-F5344CB8AC3E}">
        <p14:creationId xmlns:p14="http://schemas.microsoft.com/office/powerpoint/2010/main" val="40973443"/>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72039BCF9D13449E63AE4261DDE6B1" ma:contentTypeVersion="19" ma:contentTypeDescription="Create a new document." ma:contentTypeScope="" ma:versionID="974436c318aa33238226cf8ea7019ffc">
  <xsd:schema xmlns:xsd="http://www.w3.org/2001/XMLSchema" xmlns:xs="http://www.w3.org/2001/XMLSchema" xmlns:p="http://schemas.microsoft.com/office/2006/metadata/properties" xmlns:ns2="6b768b56-50d2-4374-947f-693bf36576a2" xmlns:ns3="af236f4e-e71d-4cc3-9aa3-134194edf4b4" targetNamespace="http://schemas.microsoft.com/office/2006/metadata/properties" ma:root="true" ma:fieldsID="f9d9615ce6c4ee5c8acb2eeb2209d05a" ns2:_="" ns3:_="">
    <xsd:import namespace="6b768b56-50d2-4374-947f-693bf36576a2"/>
    <xsd:import namespace="af236f4e-e71d-4cc3-9aa3-134194edf4b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dat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768b56-50d2-4374-947f-693bf36576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date" ma:index="18" nillable="true" ma:displayName="date" ma:format="DateTime" ma:internalName="date">
      <xsd:simpleType>
        <xsd:restriction base="dms:DateTime"/>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41502b7-b726-477c-a866-252ae035a48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f236f4e-e71d-4cc3-9aa3-134194edf4b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830942f3-f9b1-49a8-b500-de4d5b4575c7}" ma:internalName="TaxCatchAll" ma:showField="CatchAllData" ma:web="af236f4e-e71d-4cc3-9aa3-134194edf4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af236f4e-e71d-4cc3-9aa3-134194edf4b4">
      <UserInfo>
        <DisplayName/>
        <AccountId xsi:nil="true"/>
        <AccountType/>
      </UserInfo>
    </SharedWithUsers>
    <date xmlns="6b768b56-50d2-4374-947f-693bf36576a2" xsi:nil="true"/>
    <lcf76f155ced4ddcb4097134ff3c332f xmlns="6b768b56-50d2-4374-947f-693bf36576a2">
      <Terms xmlns="http://schemas.microsoft.com/office/infopath/2007/PartnerControls"/>
    </lcf76f155ced4ddcb4097134ff3c332f>
    <TaxCatchAll xmlns="af236f4e-e71d-4cc3-9aa3-134194edf4b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801833-5EB8-4D0B-AE0C-574D73009CC2}">
  <ds:schemaRefs>
    <ds:schemaRef ds:uri="6b768b56-50d2-4374-947f-693bf36576a2"/>
    <ds:schemaRef ds:uri="af236f4e-e71d-4cc3-9aa3-134194edf4b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FECCEC1-77A9-4986-BB3F-746B6F34DAEC}">
  <ds:schemaRefs>
    <ds:schemaRef ds:uri="6b768b56-50d2-4374-947f-693bf36576a2"/>
    <ds:schemaRef ds:uri="af236f4e-e71d-4cc3-9aa3-134194edf4b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E672FDC-C69C-4ABD-A704-F92B488E86D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18</TotalTime>
  <Words>1129</Words>
  <Application>Microsoft Office PowerPoint</Application>
  <PresentationFormat>Custom</PresentationFormat>
  <Paragraphs>124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Objective ADHD Improvements Align with Patient-Reported Outcomes following Remote Treatment Pathway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Ragini Sanyal</cp:lastModifiedBy>
  <cp:revision>28</cp:revision>
  <cp:lastPrinted>2025-12-15T14:50:52Z</cp:lastPrinted>
  <dcterms:created xsi:type="dcterms:W3CDTF">2013-07-15T20:26:40Z</dcterms:created>
  <dcterms:modified xsi:type="dcterms:W3CDTF">2026-01-28T22:58:35Z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0x010100BC72039BCF9D13449E63AE4261DDE6B1</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SIP_Label_53f0b437-2bbe-4230-bf0b-8200904b2a03_Enabled">
    <vt:lpwstr>true</vt:lpwstr>
  </property>
  <property fmtid="{D5CDD505-2E9C-101B-9397-08002B2CF9AE}" pid="8" name="MSIP_Label_53f0b437-2bbe-4230-bf0b-8200904b2a03_SetDate">
    <vt:lpwstr>2024-12-13T06:24:39Z</vt:lpwstr>
  </property>
  <property fmtid="{D5CDD505-2E9C-101B-9397-08002B2CF9AE}" pid="9" name="MSIP_Label_53f0b437-2bbe-4230-bf0b-8200904b2a03_Method">
    <vt:lpwstr>Standard</vt:lpwstr>
  </property>
  <property fmtid="{D5CDD505-2E9C-101B-9397-08002B2CF9AE}" pid="10" name="MSIP_Label_53f0b437-2bbe-4230-bf0b-8200904b2a03_Name">
    <vt:lpwstr>Confidential</vt:lpwstr>
  </property>
  <property fmtid="{D5CDD505-2E9C-101B-9397-08002B2CF9AE}" pid="11" name="MSIP_Label_53f0b437-2bbe-4230-bf0b-8200904b2a03_SiteId">
    <vt:lpwstr>abe225cf-af5e-46d0-b2ed-fb5facce4c02</vt:lpwstr>
  </property>
  <property fmtid="{D5CDD505-2E9C-101B-9397-08002B2CF9AE}" pid="12" name="MSIP_Label_53f0b437-2bbe-4230-bf0b-8200904b2a03_ActionId">
    <vt:lpwstr>61897886-c2b1-45e7-8a35-81b5644bccb8</vt:lpwstr>
  </property>
  <property fmtid="{D5CDD505-2E9C-101B-9397-08002B2CF9AE}" pid="13" name="MSIP_Label_53f0b437-2bbe-4230-bf0b-8200904b2a03_ContentBits">
    <vt:lpwstr>2</vt:lpwstr>
  </property>
  <property fmtid="{D5CDD505-2E9C-101B-9397-08002B2CF9AE}" pid="14" name="ClassificationContentMarkingFooterLocations">
    <vt:lpwstr>office theme:8</vt:lpwstr>
  </property>
  <property fmtid="{D5CDD505-2E9C-101B-9397-08002B2CF9AE}" pid="15" name="ClassificationContentMarkingFooterText">
    <vt:lpwstr>CONFIDENTIAL</vt:lpwstr>
  </property>
</Properties>
</file>